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5143500"/>
  <p:notesSz cx="6858000" cy="9144000"/>
  <p:embeddedFontLst>
    <p:embeddedFont>
      <p:font typeface="Alegreya Sans" panose="00000500000000000000"/>
      <p:regular r:id="rId19"/>
    </p:embeddedFont>
    <p:embeddedFont>
      <p:font typeface="Inconsolata" panose="00000509000000000000"/>
      <p:regular r:id="rId20"/>
    </p:embeddedFont>
    <p:embeddedFont>
      <p:font typeface="Bebas Neue" panose="020B0606020202050201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9E213D5-C5A6-47F0-B2E3-75B95F68EC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3a20bce6a6_0_8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3a20bce6a6_0_8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efe0564e5a_0_40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efe0564e5a_0_40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efe0564e5a_0_60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efe0564e5a_0_60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22f81ceb84_0_32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22f81ceb84_0_3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fe0564e5a_0_21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fe0564e5a_0_2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a20bce6a6_0_22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3a20bce6a6_0_2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fe0564e5a_0_26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efe0564e5a_0_26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fe0564e5a_0_22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efe0564e5a_0_2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3a20bce6a6_0_5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3a20bce6a6_0_5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3a20bce6a6_0_24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3a20bce6a6_0_24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fe0564e5a_0_55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fe0564e5a_0_5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hyperlink" Target="http://bit.ly/2TtBDfr" TargetMode="External"/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011463" y="1336813"/>
            <a:ext cx="4304100" cy="17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type="subTitle" idx="1"/>
          </p:nvPr>
        </p:nvSpPr>
        <p:spPr>
          <a:xfrm>
            <a:off x="4011463" y="3324518"/>
            <a:ext cx="4304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 hasCustomPrompt="1"/>
          </p:nvPr>
        </p:nvSpPr>
        <p:spPr>
          <a:xfrm>
            <a:off x="713375" y="894175"/>
            <a:ext cx="5131800" cy="115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type="subTitle" idx="1"/>
          </p:nvPr>
        </p:nvSpPr>
        <p:spPr>
          <a:xfrm>
            <a:off x="713375" y="2225900"/>
            <a:ext cx="27075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761775" y="1794525"/>
            <a:ext cx="35454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13"/>
          <p:cNvSpPr txBox="1"/>
          <p:nvPr>
            <p:ph type="title" idx="2" hasCustomPrompt="1"/>
          </p:nvPr>
        </p:nvSpPr>
        <p:spPr>
          <a:xfrm>
            <a:off x="2236325" y="110700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" name="Google Shape;43;p13"/>
          <p:cNvSpPr txBox="1"/>
          <p:nvPr>
            <p:ph type="subTitle" idx="1"/>
          </p:nvPr>
        </p:nvSpPr>
        <p:spPr>
          <a:xfrm>
            <a:off x="1366325" y="212985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type="title" idx="3"/>
          </p:nvPr>
        </p:nvSpPr>
        <p:spPr>
          <a:xfrm>
            <a:off x="4949575" y="1794525"/>
            <a:ext cx="35454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" name="Google Shape;45;p13"/>
          <p:cNvSpPr txBox="1"/>
          <p:nvPr>
            <p:ph type="title" idx="4" hasCustomPrompt="1"/>
          </p:nvPr>
        </p:nvSpPr>
        <p:spPr>
          <a:xfrm>
            <a:off x="6424075" y="110700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/>
          <p:nvPr>
            <p:ph type="subTitle" idx="5"/>
          </p:nvPr>
        </p:nvSpPr>
        <p:spPr>
          <a:xfrm>
            <a:off x="5554075" y="212985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type="title" idx="6"/>
          </p:nvPr>
        </p:nvSpPr>
        <p:spPr>
          <a:xfrm>
            <a:off x="761775" y="3583852"/>
            <a:ext cx="35454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13"/>
          <p:cNvSpPr txBox="1"/>
          <p:nvPr>
            <p:ph type="title" idx="7" hasCustomPrompt="1"/>
          </p:nvPr>
        </p:nvSpPr>
        <p:spPr>
          <a:xfrm>
            <a:off x="2236325" y="289640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type="subTitle" idx="8"/>
          </p:nvPr>
        </p:nvSpPr>
        <p:spPr>
          <a:xfrm>
            <a:off x="1366325" y="391925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type="title" idx="9"/>
          </p:nvPr>
        </p:nvSpPr>
        <p:spPr>
          <a:xfrm>
            <a:off x="4949575" y="3583852"/>
            <a:ext cx="35454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" name="Google Shape;51;p13"/>
          <p:cNvSpPr txBox="1"/>
          <p:nvPr>
            <p:ph type="title" idx="13" hasCustomPrompt="1"/>
          </p:nvPr>
        </p:nvSpPr>
        <p:spPr>
          <a:xfrm>
            <a:off x="6424075" y="289640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type="subTitle" idx="14"/>
          </p:nvPr>
        </p:nvSpPr>
        <p:spPr>
          <a:xfrm>
            <a:off x="5554075" y="391925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3866725" y="39969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6" name="Google Shape;56;p14"/>
          <p:cNvSpPr txBox="1"/>
          <p:nvPr>
            <p:ph type="subTitle" idx="1"/>
          </p:nvPr>
        </p:nvSpPr>
        <p:spPr>
          <a:xfrm>
            <a:off x="3609475" y="1509425"/>
            <a:ext cx="48213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subTitle" idx="1"/>
          </p:nvPr>
        </p:nvSpPr>
        <p:spPr>
          <a:xfrm>
            <a:off x="884125" y="2217504"/>
            <a:ext cx="3295500" cy="11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type="title"/>
          </p:nvPr>
        </p:nvSpPr>
        <p:spPr>
          <a:xfrm>
            <a:off x="933175" y="1430175"/>
            <a:ext cx="3197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subTitle" idx="1"/>
          </p:nvPr>
        </p:nvSpPr>
        <p:spPr>
          <a:xfrm>
            <a:off x="1290775" y="3343350"/>
            <a:ext cx="290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 b="1" i="0"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type="subTitle" idx="2"/>
          </p:nvPr>
        </p:nvSpPr>
        <p:spPr>
          <a:xfrm>
            <a:off x="4945644" y="3343350"/>
            <a:ext cx="290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 b="1" i="0"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subTitle" idx="3"/>
          </p:nvPr>
        </p:nvSpPr>
        <p:spPr>
          <a:xfrm>
            <a:off x="1290763" y="389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type="subTitle" idx="4"/>
          </p:nvPr>
        </p:nvSpPr>
        <p:spPr>
          <a:xfrm>
            <a:off x="4945644" y="389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838800" y="2578832"/>
            <a:ext cx="2336400" cy="3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" name="Google Shape;68;p17"/>
          <p:cNvSpPr txBox="1"/>
          <p:nvPr>
            <p:ph type="subTitle" idx="1"/>
          </p:nvPr>
        </p:nvSpPr>
        <p:spPr>
          <a:xfrm>
            <a:off x="838800" y="2930140"/>
            <a:ext cx="2336400" cy="9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type="title" idx="2"/>
          </p:nvPr>
        </p:nvSpPr>
        <p:spPr>
          <a:xfrm>
            <a:off x="3403800" y="2578832"/>
            <a:ext cx="2336400" cy="3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0" name="Google Shape;70;p17"/>
          <p:cNvSpPr txBox="1"/>
          <p:nvPr>
            <p:ph type="subTitle" idx="3"/>
          </p:nvPr>
        </p:nvSpPr>
        <p:spPr>
          <a:xfrm>
            <a:off x="3403800" y="2930140"/>
            <a:ext cx="2336400" cy="9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type="title" idx="4"/>
          </p:nvPr>
        </p:nvSpPr>
        <p:spPr>
          <a:xfrm>
            <a:off x="5968800" y="2578832"/>
            <a:ext cx="2336400" cy="3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" name="Google Shape;72;p17"/>
          <p:cNvSpPr txBox="1"/>
          <p:nvPr>
            <p:ph type="subTitle" idx="5"/>
          </p:nvPr>
        </p:nvSpPr>
        <p:spPr>
          <a:xfrm>
            <a:off x="5968800" y="2930140"/>
            <a:ext cx="2336400" cy="9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1862130" y="1548745"/>
            <a:ext cx="2322900" cy="3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" name="Google Shape;76;p18"/>
          <p:cNvSpPr txBox="1"/>
          <p:nvPr>
            <p:ph type="subTitle" idx="1"/>
          </p:nvPr>
        </p:nvSpPr>
        <p:spPr>
          <a:xfrm>
            <a:off x="1862124" y="1894326"/>
            <a:ext cx="2660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type="title" idx="2"/>
          </p:nvPr>
        </p:nvSpPr>
        <p:spPr>
          <a:xfrm>
            <a:off x="5719931" y="1548745"/>
            <a:ext cx="2322900" cy="3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8" name="Google Shape;78;p18"/>
          <p:cNvSpPr txBox="1"/>
          <p:nvPr>
            <p:ph type="subTitle" idx="3"/>
          </p:nvPr>
        </p:nvSpPr>
        <p:spPr>
          <a:xfrm>
            <a:off x="5719931" y="1894326"/>
            <a:ext cx="2322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type="title" idx="4"/>
          </p:nvPr>
        </p:nvSpPr>
        <p:spPr>
          <a:xfrm>
            <a:off x="1862130" y="3289126"/>
            <a:ext cx="2322900" cy="3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0" name="Google Shape;80;p18"/>
          <p:cNvSpPr txBox="1"/>
          <p:nvPr>
            <p:ph type="subTitle" idx="5"/>
          </p:nvPr>
        </p:nvSpPr>
        <p:spPr>
          <a:xfrm>
            <a:off x="1862130" y="3634708"/>
            <a:ext cx="2322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type="title" idx="6"/>
          </p:nvPr>
        </p:nvSpPr>
        <p:spPr>
          <a:xfrm>
            <a:off x="5719931" y="3289126"/>
            <a:ext cx="2322900" cy="3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2" name="Google Shape;82;p18"/>
          <p:cNvSpPr txBox="1"/>
          <p:nvPr>
            <p:ph type="subTitle" idx="7"/>
          </p:nvPr>
        </p:nvSpPr>
        <p:spPr>
          <a:xfrm>
            <a:off x="5719931" y="3634708"/>
            <a:ext cx="2322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type="title"/>
          </p:nvPr>
        </p:nvSpPr>
        <p:spPr>
          <a:xfrm>
            <a:off x="872375" y="1839945"/>
            <a:ext cx="2305500" cy="4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6" name="Google Shape;86;p19"/>
          <p:cNvSpPr txBox="1"/>
          <p:nvPr>
            <p:ph type="subTitle" idx="1"/>
          </p:nvPr>
        </p:nvSpPr>
        <p:spPr>
          <a:xfrm>
            <a:off x="872375" y="21845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type="title" idx="2"/>
          </p:nvPr>
        </p:nvSpPr>
        <p:spPr>
          <a:xfrm>
            <a:off x="3419246" y="1839945"/>
            <a:ext cx="2305500" cy="4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8" name="Google Shape;88;p19"/>
          <p:cNvSpPr txBox="1"/>
          <p:nvPr>
            <p:ph type="subTitle" idx="3"/>
          </p:nvPr>
        </p:nvSpPr>
        <p:spPr>
          <a:xfrm>
            <a:off x="3419244" y="21845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type="title" idx="4"/>
          </p:nvPr>
        </p:nvSpPr>
        <p:spPr>
          <a:xfrm>
            <a:off x="872375" y="3730570"/>
            <a:ext cx="2305500" cy="4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0" name="Google Shape;90;p19"/>
          <p:cNvSpPr txBox="1"/>
          <p:nvPr>
            <p:ph type="subTitle" idx="5"/>
          </p:nvPr>
        </p:nvSpPr>
        <p:spPr>
          <a:xfrm>
            <a:off x="872375" y="40751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type="title" idx="6"/>
          </p:nvPr>
        </p:nvSpPr>
        <p:spPr>
          <a:xfrm>
            <a:off x="3419246" y="3730570"/>
            <a:ext cx="2305500" cy="4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" name="Google Shape;92;p19"/>
          <p:cNvSpPr txBox="1"/>
          <p:nvPr>
            <p:ph type="subTitle" idx="7"/>
          </p:nvPr>
        </p:nvSpPr>
        <p:spPr>
          <a:xfrm>
            <a:off x="3419244" y="40751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type="title" idx="8"/>
          </p:nvPr>
        </p:nvSpPr>
        <p:spPr>
          <a:xfrm>
            <a:off x="5966124" y="1839945"/>
            <a:ext cx="2305500" cy="4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" name="Google Shape;94;p19"/>
          <p:cNvSpPr txBox="1"/>
          <p:nvPr>
            <p:ph type="subTitle" idx="9"/>
          </p:nvPr>
        </p:nvSpPr>
        <p:spPr>
          <a:xfrm>
            <a:off x="5966120" y="21845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type="title" idx="13"/>
          </p:nvPr>
        </p:nvSpPr>
        <p:spPr>
          <a:xfrm>
            <a:off x="5966124" y="3730570"/>
            <a:ext cx="2305500" cy="4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6" name="Google Shape;96;p19"/>
          <p:cNvSpPr txBox="1"/>
          <p:nvPr>
            <p:ph type="subTitle" idx="14"/>
          </p:nvPr>
        </p:nvSpPr>
        <p:spPr>
          <a:xfrm>
            <a:off x="5966120" y="40751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 hasCustomPrompt="1"/>
          </p:nvPr>
        </p:nvSpPr>
        <p:spPr>
          <a:xfrm>
            <a:off x="2528699" y="1276025"/>
            <a:ext cx="41847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" name="Google Shape;100;p20"/>
          <p:cNvSpPr txBox="1"/>
          <p:nvPr>
            <p:ph type="subTitle" idx="1"/>
          </p:nvPr>
        </p:nvSpPr>
        <p:spPr>
          <a:xfrm>
            <a:off x="2528688" y="2152350"/>
            <a:ext cx="41847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type="title" idx="2" hasCustomPrompt="1"/>
          </p:nvPr>
        </p:nvSpPr>
        <p:spPr>
          <a:xfrm>
            <a:off x="2528699" y="2884575"/>
            <a:ext cx="41847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2" name="Google Shape;102;p20"/>
          <p:cNvSpPr txBox="1"/>
          <p:nvPr>
            <p:ph type="subTitle" idx="3"/>
          </p:nvPr>
        </p:nvSpPr>
        <p:spPr>
          <a:xfrm>
            <a:off x="2528688" y="3760900"/>
            <a:ext cx="41847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type="title" idx="4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4257300" y="2406500"/>
            <a:ext cx="4173300" cy="13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type="title" idx="2" hasCustomPrompt="1"/>
          </p:nvPr>
        </p:nvSpPr>
        <p:spPr>
          <a:xfrm>
            <a:off x="7216825" y="1039750"/>
            <a:ext cx="1213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type="subTitle" idx="1"/>
          </p:nvPr>
        </p:nvSpPr>
        <p:spPr>
          <a:xfrm>
            <a:off x="4709075" y="4116250"/>
            <a:ext cx="3721500" cy="49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ctrTitle"/>
          </p:nvPr>
        </p:nvSpPr>
        <p:spPr>
          <a:xfrm>
            <a:off x="3728900" y="53615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6" name="Google Shape;106;p21"/>
          <p:cNvSpPr txBox="1"/>
          <p:nvPr>
            <p:ph type="subTitle" idx="1"/>
          </p:nvPr>
        </p:nvSpPr>
        <p:spPr>
          <a:xfrm>
            <a:off x="4802300" y="1533950"/>
            <a:ext cx="3210600" cy="13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7" name="Google Shape;107;p21"/>
          <p:cNvSpPr txBox="1"/>
          <p:nvPr>
            <p:ph type="subTitle" idx="2"/>
          </p:nvPr>
        </p:nvSpPr>
        <p:spPr>
          <a:xfrm>
            <a:off x="4213700" y="2841050"/>
            <a:ext cx="3799200" cy="3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21"/>
          <p:cNvSpPr txBox="1"/>
          <p:nvPr/>
        </p:nvSpPr>
        <p:spPr>
          <a:xfrm>
            <a:off x="2677100" y="4052650"/>
            <a:ext cx="5335800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CREDITS: This presentation template was created by </a:t>
            </a:r>
            <a:r>
              <a:rPr lang="en-GB" sz="1100" b="1">
                <a:solidFill>
                  <a:schemeClr val="lt2"/>
                </a:solidFill>
                <a:uFill>
                  <a:noFill/>
                </a:u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  <a:hlinkClick r:id="rId2"/>
              </a:rPr>
              <a:t>Slidesgo</a:t>
            </a:r>
            <a:r>
              <a:rPr lang="en-GB" sz="1100"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, including icons by </a:t>
            </a:r>
            <a:r>
              <a:rPr lang="en-GB" sz="1100" b="1">
                <a:solidFill>
                  <a:schemeClr val="lt2"/>
                </a:solidFill>
                <a:uFill>
                  <a:noFill/>
                </a:u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  <a:hlinkClick r:id="rId3"/>
              </a:rPr>
              <a:t>Flaticon</a:t>
            </a:r>
            <a:r>
              <a:rPr lang="en-GB" sz="1100"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 and infographics &amp; images by </a:t>
            </a:r>
            <a:r>
              <a:rPr lang="en-GB" sz="1100" b="1">
                <a:solidFill>
                  <a:schemeClr val="lt2"/>
                </a:solidFill>
                <a:uFill>
                  <a:noFill/>
                </a:u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  <a:hlinkClick r:id="rId4"/>
              </a:rPr>
              <a:t>Freepik</a:t>
            </a:r>
            <a:endParaRPr sz="1100" b="1">
              <a:solidFill>
                <a:schemeClr val="lt2"/>
              </a:solidFill>
              <a:highlight>
                <a:srgbClr val="DFDEFC"/>
              </a:highlight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type="body" idx="1"/>
          </p:nvPr>
        </p:nvSpPr>
        <p:spPr>
          <a:xfrm>
            <a:off x="720000" y="1047775"/>
            <a:ext cx="68232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subTitle" idx="1"/>
          </p:nvPr>
        </p:nvSpPr>
        <p:spPr>
          <a:xfrm>
            <a:off x="981950" y="2395794"/>
            <a:ext cx="2991900" cy="5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400" b="1" i="0"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type="subTitle" idx="2"/>
          </p:nvPr>
        </p:nvSpPr>
        <p:spPr>
          <a:xfrm>
            <a:off x="5170150" y="2395794"/>
            <a:ext cx="2991900" cy="5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400" b="1" i="0"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 panose="020B0606020202050201"/>
              <a:buNone/>
              <a:defRPr sz="25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type="subTitle" idx="3"/>
          </p:nvPr>
        </p:nvSpPr>
        <p:spPr>
          <a:xfrm>
            <a:off x="981950" y="2820696"/>
            <a:ext cx="2991900" cy="10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subTitle" idx="4"/>
          </p:nvPr>
        </p:nvSpPr>
        <p:spPr>
          <a:xfrm>
            <a:off x="5170150" y="2820696"/>
            <a:ext cx="2991900" cy="10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type="body" idx="1"/>
          </p:nvPr>
        </p:nvSpPr>
        <p:spPr>
          <a:xfrm>
            <a:off x="4271725" y="1533525"/>
            <a:ext cx="4154100" cy="29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1899863" y="1304450"/>
            <a:ext cx="5353800" cy="24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713377" y="1196100"/>
            <a:ext cx="4326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9"/>
          <p:cNvSpPr txBox="1"/>
          <p:nvPr>
            <p:ph type="subTitle" idx="1"/>
          </p:nvPr>
        </p:nvSpPr>
        <p:spPr>
          <a:xfrm>
            <a:off x="713375" y="2264500"/>
            <a:ext cx="3830700" cy="15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3238500" y="526625"/>
            <a:ext cx="5135100" cy="10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egreya Sans" panose="00000500000000000000"/>
              <a:buNone/>
              <a:defRPr sz="35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egreya Sans" panose="00000500000000000000"/>
              <a:buNone/>
              <a:defRPr sz="35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egreya Sans" panose="00000500000000000000"/>
              <a:buNone/>
              <a:defRPr sz="35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egreya Sans" panose="00000500000000000000"/>
              <a:buNone/>
              <a:defRPr sz="35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egreya Sans" panose="00000500000000000000"/>
              <a:buNone/>
              <a:defRPr sz="35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egreya Sans" panose="00000500000000000000"/>
              <a:buNone/>
              <a:defRPr sz="35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egreya Sans" panose="00000500000000000000"/>
              <a:buNone/>
              <a:defRPr sz="35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egreya Sans" panose="00000500000000000000"/>
              <a:buNone/>
              <a:defRPr sz="35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egreya Sans" panose="00000500000000000000"/>
              <a:buNone/>
              <a:defRPr sz="35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nconsolata" panose="00000509000000000000"/>
              <a:buChar char="●"/>
              <a:defRPr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nconsolata" panose="00000509000000000000"/>
              <a:buChar char="○"/>
              <a:defRPr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nconsolata" panose="00000509000000000000"/>
              <a:buChar char="■"/>
              <a:defRPr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nconsolata" panose="00000509000000000000"/>
              <a:buChar char="●"/>
              <a:defRPr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nconsolata" panose="00000509000000000000"/>
              <a:buChar char="○"/>
              <a:defRPr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nconsolata" panose="00000509000000000000"/>
              <a:buChar char="■"/>
              <a:defRPr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nconsolata" panose="00000509000000000000"/>
              <a:buChar char="●"/>
              <a:defRPr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nconsolata" panose="00000509000000000000"/>
              <a:buChar char="○"/>
              <a:defRPr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Inconsolata" panose="00000509000000000000"/>
              <a:buChar char="■"/>
              <a:defRPr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.xml"/><Relationship Id="rId8" Type="http://schemas.openxmlformats.org/officeDocument/2006/relationships/image" Target="../media/image21.png"/><Relationship Id="rId7" Type="http://schemas.openxmlformats.org/officeDocument/2006/relationships/image" Target="../media/image20.png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0" Type="http://schemas.openxmlformats.org/officeDocument/2006/relationships/notesSlide" Target="../notesSlides/notesSlide9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73975" y="496595"/>
            <a:ext cx="3837551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3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458575" y="2094912"/>
            <a:ext cx="3403864" cy="35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8142050" y="247225"/>
            <a:ext cx="577150" cy="577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" name="Google Shape;117;p23"/>
          <p:cNvGrpSpPr/>
          <p:nvPr/>
        </p:nvGrpSpPr>
        <p:grpSpPr>
          <a:xfrm>
            <a:off x="7238648" y="4265785"/>
            <a:ext cx="194534" cy="683149"/>
            <a:chOff x="3601100" y="-1"/>
            <a:chExt cx="389146" cy="1366571"/>
          </a:xfrm>
        </p:grpSpPr>
        <p:sp>
          <p:nvSpPr>
            <p:cNvPr id="118" name="Google Shape;118;p23"/>
            <p:cNvSpPr/>
            <p:nvPr/>
          </p:nvSpPr>
          <p:spPr>
            <a:xfrm>
              <a:off x="3601461" y="-1"/>
              <a:ext cx="388785" cy="388785"/>
            </a:xfrm>
            <a:custGeom>
              <a:avLst/>
              <a:gdLst/>
              <a:ahLst/>
              <a:cxnLst/>
              <a:rect l="l" t="t" r="r" b="b"/>
              <a:pathLst>
                <a:path w="36626" h="36626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cubicBezTo>
                    <a:pt x="0" y="28422"/>
                    <a:pt x="8204" y="36626"/>
                    <a:pt x="18313" y="36626"/>
                  </a:cubicBezTo>
                  <a:cubicBezTo>
                    <a:pt x="28422" y="36626"/>
                    <a:pt x="36626" y="28422"/>
                    <a:pt x="36626" y="18313"/>
                  </a:cubicBez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3601461" y="391494"/>
              <a:ext cx="388785" cy="194573"/>
            </a:xfrm>
            <a:custGeom>
              <a:avLst/>
              <a:gdLst/>
              <a:ahLst/>
              <a:cxnLst/>
              <a:rect l="l" t="t" r="r" b="b"/>
              <a:pathLst>
                <a:path w="36626" h="18330" extrusionOk="0">
                  <a:moveTo>
                    <a:pt x="18313" y="0"/>
                  </a:moveTo>
                  <a:cubicBezTo>
                    <a:pt x="8204" y="0"/>
                    <a:pt x="0" y="8221"/>
                    <a:pt x="0" y="18330"/>
                  </a:cubicBezTo>
                  <a:lnTo>
                    <a:pt x="36626" y="18330"/>
                  </a:lnTo>
                  <a:cubicBezTo>
                    <a:pt x="36626" y="8221"/>
                    <a:pt x="28422" y="0"/>
                    <a:pt x="18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3601461" y="587325"/>
              <a:ext cx="388785" cy="194403"/>
            </a:xfrm>
            <a:custGeom>
              <a:avLst/>
              <a:gdLst/>
              <a:ahLst/>
              <a:cxnLst/>
              <a:rect l="l" t="t" r="r" b="b"/>
              <a:pathLst>
                <a:path w="36626" h="18314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lnTo>
                    <a:pt x="36626" y="18313"/>
                  </a:ln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3601461" y="783338"/>
              <a:ext cx="388785" cy="388965"/>
            </a:xfrm>
            <a:custGeom>
              <a:avLst/>
              <a:gdLst/>
              <a:ahLst/>
              <a:cxnLst/>
              <a:rect l="l" t="t" r="r" b="b"/>
              <a:pathLst>
                <a:path w="36626" h="36643" extrusionOk="0">
                  <a:moveTo>
                    <a:pt x="18313" y="1"/>
                  </a:moveTo>
                  <a:cubicBezTo>
                    <a:pt x="8204" y="1"/>
                    <a:pt x="0" y="8204"/>
                    <a:pt x="0" y="18313"/>
                  </a:cubicBezTo>
                  <a:cubicBezTo>
                    <a:pt x="0" y="28438"/>
                    <a:pt x="8204" y="36642"/>
                    <a:pt x="18313" y="36642"/>
                  </a:cubicBezTo>
                  <a:cubicBezTo>
                    <a:pt x="28422" y="36642"/>
                    <a:pt x="36626" y="28438"/>
                    <a:pt x="36626" y="18313"/>
                  </a:cubicBezTo>
                  <a:cubicBezTo>
                    <a:pt x="36626" y="8204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3601100" y="1171987"/>
              <a:ext cx="388965" cy="194584"/>
            </a:xfrm>
            <a:custGeom>
              <a:avLst/>
              <a:gdLst/>
              <a:ahLst/>
              <a:cxnLst/>
              <a:rect l="l" t="t" r="r" b="b"/>
              <a:pathLst>
                <a:path w="36643" h="18331" extrusionOk="0">
                  <a:moveTo>
                    <a:pt x="1" y="1"/>
                  </a:moveTo>
                  <a:cubicBezTo>
                    <a:pt x="1" y="10110"/>
                    <a:pt x="8222" y="18330"/>
                    <a:pt x="18330" y="18330"/>
                  </a:cubicBezTo>
                  <a:cubicBezTo>
                    <a:pt x="28439" y="18330"/>
                    <a:pt x="36643" y="10110"/>
                    <a:pt x="36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3" name="Google Shape;123;p23"/>
          <p:cNvGrpSpPr/>
          <p:nvPr/>
        </p:nvGrpSpPr>
        <p:grpSpPr>
          <a:xfrm>
            <a:off x="8251989" y="4318457"/>
            <a:ext cx="357270" cy="577805"/>
            <a:chOff x="5664225" y="1760375"/>
            <a:chExt cx="826250" cy="1336275"/>
          </a:xfrm>
        </p:grpSpPr>
        <p:sp>
          <p:nvSpPr>
            <p:cNvPr id="124" name="Google Shape;124;p23"/>
            <p:cNvSpPr/>
            <p:nvPr/>
          </p:nvSpPr>
          <p:spPr>
            <a:xfrm>
              <a:off x="5694725" y="1767475"/>
              <a:ext cx="795750" cy="1326300"/>
            </a:xfrm>
            <a:custGeom>
              <a:avLst/>
              <a:gdLst/>
              <a:ahLst/>
              <a:cxnLst/>
              <a:rect l="l" t="t" r="r" b="b"/>
              <a:pathLst>
                <a:path w="31830" h="53052" extrusionOk="0">
                  <a:moveTo>
                    <a:pt x="0" y="0"/>
                  </a:moveTo>
                  <a:cubicBezTo>
                    <a:pt x="1" y="0"/>
                    <a:pt x="19432" y="6183"/>
                    <a:pt x="20334" y="25648"/>
                  </a:cubicBezTo>
                  <a:cubicBezTo>
                    <a:pt x="21237" y="45113"/>
                    <a:pt x="0" y="53050"/>
                    <a:pt x="0" y="53050"/>
                  </a:cubicBezTo>
                  <a:cubicBezTo>
                    <a:pt x="0" y="53050"/>
                    <a:pt x="53" y="53051"/>
                    <a:pt x="155" y="53051"/>
                  </a:cubicBezTo>
                  <a:cubicBezTo>
                    <a:pt x="1861" y="53051"/>
                    <a:pt x="17215" y="52664"/>
                    <a:pt x="24311" y="38914"/>
                  </a:cubicBezTo>
                  <a:cubicBezTo>
                    <a:pt x="31830" y="24311"/>
                    <a:pt x="25180" y="220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5664225" y="1760375"/>
              <a:ext cx="741050" cy="1336275"/>
            </a:xfrm>
            <a:custGeom>
              <a:avLst/>
              <a:gdLst/>
              <a:ahLst/>
              <a:cxnLst/>
              <a:rect l="l" t="t" r="r" b="b"/>
              <a:pathLst>
                <a:path w="29642" h="53451" extrusionOk="0">
                  <a:moveTo>
                    <a:pt x="2239" y="518"/>
                  </a:moveTo>
                  <a:lnTo>
                    <a:pt x="2239" y="518"/>
                  </a:lnTo>
                  <a:cubicBezTo>
                    <a:pt x="12716" y="1704"/>
                    <a:pt x="20819" y="6617"/>
                    <a:pt x="25130" y="14403"/>
                  </a:cubicBezTo>
                  <a:cubicBezTo>
                    <a:pt x="29290" y="21938"/>
                    <a:pt x="29391" y="31429"/>
                    <a:pt x="25414" y="39131"/>
                  </a:cubicBezTo>
                  <a:cubicBezTo>
                    <a:pt x="21554" y="46600"/>
                    <a:pt x="15188" y="50059"/>
                    <a:pt x="10527" y="51596"/>
                  </a:cubicBezTo>
                  <a:cubicBezTo>
                    <a:pt x="6684" y="52866"/>
                    <a:pt x="3325" y="53150"/>
                    <a:pt x="1922" y="53183"/>
                  </a:cubicBezTo>
                  <a:cubicBezTo>
                    <a:pt x="3492" y="52515"/>
                    <a:pt x="7703" y="50510"/>
                    <a:pt x="11797" y="47018"/>
                  </a:cubicBezTo>
                  <a:cubicBezTo>
                    <a:pt x="16559" y="42958"/>
                    <a:pt x="22139" y="36024"/>
                    <a:pt x="21688" y="25915"/>
                  </a:cubicBezTo>
                  <a:cubicBezTo>
                    <a:pt x="21220" y="15806"/>
                    <a:pt x="15690" y="9340"/>
                    <a:pt x="11128" y="5698"/>
                  </a:cubicBezTo>
                  <a:cubicBezTo>
                    <a:pt x="7519" y="2807"/>
                    <a:pt x="3927" y="1186"/>
                    <a:pt x="2239" y="518"/>
                  </a:cubicBezTo>
                  <a:close/>
                  <a:moveTo>
                    <a:pt x="0" y="0"/>
                  </a:moveTo>
                  <a:lnTo>
                    <a:pt x="1153" y="384"/>
                  </a:lnTo>
                  <a:cubicBezTo>
                    <a:pt x="1187" y="401"/>
                    <a:pt x="6049" y="1972"/>
                    <a:pt x="10944" y="5898"/>
                  </a:cubicBezTo>
                  <a:cubicBezTo>
                    <a:pt x="15456" y="9507"/>
                    <a:pt x="20919" y="15923"/>
                    <a:pt x="21387" y="25898"/>
                  </a:cubicBezTo>
                  <a:cubicBezTo>
                    <a:pt x="21838" y="35890"/>
                    <a:pt x="16325" y="42791"/>
                    <a:pt x="11613" y="46801"/>
                  </a:cubicBezTo>
                  <a:cubicBezTo>
                    <a:pt x="6500" y="51162"/>
                    <a:pt x="1203" y="53167"/>
                    <a:pt x="1153" y="53183"/>
                  </a:cubicBezTo>
                  <a:lnTo>
                    <a:pt x="502" y="53434"/>
                  </a:lnTo>
                  <a:lnTo>
                    <a:pt x="1187" y="53451"/>
                  </a:lnTo>
                  <a:lnTo>
                    <a:pt x="1337" y="53451"/>
                  </a:lnTo>
                  <a:cubicBezTo>
                    <a:pt x="2106" y="53451"/>
                    <a:pt x="5999" y="53401"/>
                    <a:pt x="10560" y="51830"/>
                  </a:cubicBezTo>
                  <a:cubicBezTo>
                    <a:pt x="15289" y="50259"/>
                    <a:pt x="21722" y="46784"/>
                    <a:pt x="25631" y="39215"/>
                  </a:cubicBezTo>
                  <a:cubicBezTo>
                    <a:pt x="29641" y="31412"/>
                    <a:pt x="29524" y="21855"/>
                    <a:pt x="25331" y="14236"/>
                  </a:cubicBezTo>
                  <a:cubicBezTo>
                    <a:pt x="20869" y="6082"/>
                    <a:pt x="12281" y="1086"/>
                    <a:pt x="1203" y="1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6" name="Google Shape;126;p23"/>
          <p:cNvGrpSpPr/>
          <p:nvPr/>
        </p:nvGrpSpPr>
        <p:grpSpPr>
          <a:xfrm>
            <a:off x="7536594" y="4265805"/>
            <a:ext cx="734788" cy="683110"/>
            <a:chOff x="1033925" y="238125"/>
            <a:chExt cx="5634875" cy="5238575"/>
          </a:xfrm>
        </p:grpSpPr>
        <p:sp>
          <p:nvSpPr>
            <p:cNvPr id="127" name="Google Shape;127;p23"/>
            <p:cNvSpPr/>
            <p:nvPr/>
          </p:nvSpPr>
          <p:spPr>
            <a:xfrm>
              <a:off x="1033925" y="248675"/>
              <a:ext cx="5625375" cy="5217500"/>
            </a:xfrm>
            <a:custGeom>
              <a:avLst/>
              <a:gdLst/>
              <a:ahLst/>
              <a:cxnLst/>
              <a:rect l="l" t="t" r="r" b="b"/>
              <a:pathLst>
                <a:path w="225015" h="208700" extrusionOk="0">
                  <a:moveTo>
                    <a:pt x="105423" y="0"/>
                  </a:moveTo>
                  <a:cubicBezTo>
                    <a:pt x="102821" y="0"/>
                    <a:pt x="100220" y="109"/>
                    <a:pt x="97632" y="372"/>
                  </a:cubicBezTo>
                  <a:cubicBezTo>
                    <a:pt x="66976" y="3477"/>
                    <a:pt x="47947" y="22033"/>
                    <a:pt x="26492" y="45790"/>
                  </a:cubicBezTo>
                  <a:cubicBezTo>
                    <a:pt x="16646" y="56693"/>
                    <a:pt x="9712" y="69249"/>
                    <a:pt x="6501" y="83585"/>
                  </a:cubicBezTo>
                  <a:cubicBezTo>
                    <a:pt x="1" y="112599"/>
                    <a:pt x="9779" y="143082"/>
                    <a:pt x="26262" y="167828"/>
                  </a:cubicBezTo>
                  <a:cubicBezTo>
                    <a:pt x="36867" y="183751"/>
                    <a:pt x="54054" y="198640"/>
                    <a:pt x="72022" y="205064"/>
                  </a:cubicBezTo>
                  <a:cubicBezTo>
                    <a:pt x="76740" y="206751"/>
                    <a:pt x="81691" y="207708"/>
                    <a:pt x="86683" y="208146"/>
                  </a:cubicBezTo>
                  <a:cubicBezTo>
                    <a:pt x="90874" y="208515"/>
                    <a:pt x="95100" y="208700"/>
                    <a:pt x="99337" y="208700"/>
                  </a:cubicBezTo>
                  <a:cubicBezTo>
                    <a:pt x="134103" y="208700"/>
                    <a:pt x="169631" y="196239"/>
                    <a:pt x="192624" y="170295"/>
                  </a:cubicBezTo>
                  <a:cubicBezTo>
                    <a:pt x="218322" y="141298"/>
                    <a:pt x="225014" y="96878"/>
                    <a:pt x="208999" y="61598"/>
                  </a:cubicBezTo>
                  <a:cubicBezTo>
                    <a:pt x="192984" y="26316"/>
                    <a:pt x="159845" y="5061"/>
                    <a:pt x="121443" y="643"/>
                  </a:cubicBezTo>
                  <a:lnTo>
                    <a:pt x="120919" y="647"/>
                  </a:lnTo>
                  <a:lnTo>
                    <a:pt x="110824" y="143"/>
                  </a:lnTo>
                  <a:cubicBezTo>
                    <a:pt x="109026" y="52"/>
                    <a:pt x="107224" y="0"/>
                    <a:pt x="105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1038000" y="238125"/>
              <a:ext cx="5630800" cy="5238575"/>
            </a:xfrm>
            <a:custGeom>
              <a:avLst/>
              <a:gdLst/>
              <a:ahLst/>
              <a:cxnLst/>
              <a:rect l="l" t="t" r="r" b="b"/>
              <a:pathLst>
                <a:path w="225232" h="209543" extrusionOk="0">
                  <a:moveTo>
                    <a:pt x="105273" y="846"/>
                  </a:moveTo>
                  <a:cubicBezTo>
                    <a:pt x="106982" y="846"/>
                    <a:pt x="108766" y="891"/>
                    <a:pt x="110640" y="985"/>
                  </a:cubicBezTo>
                  <a:lnTo>
                    <a:pt x="120735" y="1491"/>
                  </a:lnTo>
                  <a:lnTo>
                    <a:pt x="121232" y="1484"/>
                  </a:lnTo>
                  <a:cubicBezTo>
                    <a:pt x="161238" y="6086"/>
                    <a:pt x="193028" y="28214"/>
                    <a:pt x="208453" y="62193"/>
                  </a:cubicBezTo>
                  <a:cubicBezTo>
                    <a:pt x="224331" y="97175"/>
                    <a:pt x="217625" y="141688"/>
                    <a:pt x="192145" y="170438"/>
                  </a:cubicBezTo>
                  <a:cubicBezTo>
                    <a:pt x="170747" y="194584"/>
                    <a:pt x="135944" y="208700"/>
                    <a:pt x="99159" y="208700"/>
                  </a:cubicBezTo>
                  <a:cubicBezTo>
                    <a:pt x="94979" y="208700"/>
                    <a:pt x="90773" y="208518"/>
                    <a:pt x="86558" y="208148"/>
                  </a:cubicBezTo>
                  <a:cubicBezTo>
                    <a:pt x="81276" y="207685"/>
                    <a:pt x="76379" y="206655"/>
                    <a:pt x="72000" y="205090"/>
                  </a:cubicBezTo>
                  <a:cubicBezTo>
                    <a:pt x="55111" y="199050"/>
                    <a:pt x="37657" y="184844"/>
                    <a:pt x="26450" y="168015"/>
                  </a:cubicBezTo>
                  <a:cubicBezTo>
                    <a:pt x="7871" y="140124"/>
                    <a:pt x="874" y="110322"/>
                    <a:pt x="6749" y="84099"/>
                  </a:cubicBezTo>
                  <a:cubicBezTo>
                    <a:pt x="9829" y="70351"/>
                    <a:pt x="16521" y="57699"/>
                    <a:pt x="26642" y="46496"/>
                  </a:cubicBezTo>
                  <a:cubicBezTo>
                    <a:pt x="48102" y="22731"/>
                    <a:pt x="66948" y="4308"/>
                    <a:pt x="97512" y="1214"/>
                  </a:cubicBezTo>
                  <a:cubicBezTo>
                    <a:pt x="99938" y="967"/>
                    <a:pt x="102505" y="846"/>
                    <a:pt x="105273" y="846"/>
                  </a:cubicBezTo>
                  <a:close/>
                  <a:moveTo>
                    <a:pt x="105278" y="0"/>
                  </a:moveTo>
                  <a:cubicBezTo>
                    <a:pt x="102481" y="0"/>
                    <a:pt x="99883" y="125"/>
                    <a:pt x="97426" y="374"/>
                  </a:cubicBezTo>
                  <a:cubicBezTo>
                    <a:pt x="66564" y="3501"/>
                    <a:pt x="47600" y="22029"/>
                    <a:pt x="26017" y="45929"/>
                  </a:cubicBezTo>
                  <a:cubicBezTo>
                    <a:pt x="15799" y="57243"/>
                    <a:pt x="9038" y="70023"/>
                    <a:pt x="5926" y="83914"/>
                  </a:cubicBezTo>
                  <a:cubicBezTo>
                    <a:pt x="0" y="110365"/>
                    <a:pt x="7040" y="140399"/>
                    <a:pt x="25748" y="168482"/>
                  </a:cubicBezTo>
                  <a:cubicBezTo>
                    <a:pt x="37050" y="185454"/>
                    <a:pt x="54664" y="199786"/>
                    <a:pt x="71717" y="205884"/>
                  </a:cubicBezTo>
                  <a:cubicBezTo>
                    <a:pt x="76162" y="207474"/>
                    <a:pt x="81130" y="208518"/>
                    <a:pt x="86484" y="208988"/>
                  </a:cubicBezTo>
                  <a:cubicBezTo>
                    <a:pt x="90724" y="209357"/>
                    <a:pt x="94946" y="209542"/>
                    <a:pt x="99148" y="209542"/>
                  </a:cubicBezTo>
                  <a:cubicBezTo>
                    <a:pt x="136170" y="209542"/>
                    <a:pt x="171217" y="195322"/>
                    <a:pt x="192777" y="170998"/>
                  </a:cubicBezTo>
                  <a:cubicBezTo>
                    <a:pt x="218470" y="142007"/>
                    <a:pt x="225231" y="97121"/>
                    <a:pt x="209219" y="61845"/>
                  </a:cubicBezTo>
                  <a:cubicBezTo>
                    <a:pt x="193670" y="27587"/>
                    <a:pt x="161634" y="5283"/>
                    <a:pt x="121276" y="644"/>
                  </a:cubicBezTo>
                  <a:lnTo>
                    <a:pt x="120766" y="648"/>
                  </a:lnTo>
                  <a:lnTo>
                    <a:pt x="110681" y="142"/>
                  </a:lnTo>
                  <a:cubicBezTo>
                    <a:pt x="108796" y="47"/>
                    <a:pt x="106999" y="0"/>
                    <a:pt x="10527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3287000" y="4140900"/>
              <a:ext cx="932850" cy="440325"/>
            </a:xfrm>
            <a:custGeom>
              <a:avLst/>
              <a:gdLst/>
              <a:ahLst/>
              <a:cxnLst/>
              <a:rect l="l" t="t" r="r" b="b"/>
              <a:pathLst>
                <a:path w="37314" h="17613" extrusionOk="0">
                  <a:moveTo>
                    <a:pt x="22507" y="0"/>
                  </a:moveTo>
                  <a:cubicBezTo>
                    <a:pt x="22330" y="0"/>
                    <a:pt x="22152" y="19"/>
                    <a:pt x="21973" y="59"/>
                  </a:cubicBezTo>
                  <a:cubicBezTo>
                    <a:pt x="20613" y="363"/>
                    <a:pt x="19927" y="3134"/>
                    <a:pt x="18278" y="3349"/>
                  </a:cubicBezTo>
                  <a:cubicBezTo>
                    <a:pt x="18010" y="3384"/>
                    <a:pt x="17756" y="3400"/>
                    <a:pt x="17515" y="3400"/>
                  </a:cubicBezTo>
                  <a:cubicBezTo>
                    <a:pt x="14942" y="3400"/>
                    <a:pt x="13828" y="1577"/>
                    <a:pt x="12071" y="1577"/>
                  </a:cubicBezTo>
                  <a:cubicBezTo>
                    <a:pt x="11283" y="1577"/>
                    <a:pt x="10366" y="1944"/>
                    <a:pt x="9129" y="3008"/>
                  </a:cubicBezTo>
                  <a:cubicBezTo>
                    <a:pt x="7532" y="4383"/>
                    <a:pt x="6696" y="6093"/>
                    <a:pt x="4827" y="7186"/>
                  </a:cubicBezTo>
                  <a:cubicBezTo>
                    <a:pt x="3309" y="8073"/>
                    <a:pt x="1485" y="8448"/>
                    <a:pt x="0" y="9321"/>
                  </a:cubicBezTo>
                  <a:lnTo>
                    <a:pt x="2067" y="11136"/>
                  </a:lnTo>
                  <a:cubicBezTo>
                    <a:pt x="3462" y="12012"/>
                    <a:pt x="3255" y="12195"/>
                    <a:pt x="4430" y="12767"/>
                  </a:cubicBezTo>
                  <a:cubicBezTo>
                    <a:pt x="6138" y="13596"/>
                    <a:pt x="7676" y="14902"/>
                    <a:pt x="9388" y="15673"/>
                  </a:cubicBezTo>
                  <a:cubicBezTo>
                    <a:pt x="12633" y="17136"/>
                    <a:pt x="16163" y="17482"/>
                    <a:pt x="19668" y="17599"/>
                  </a:cubicBezTo>
                  <a:cubicBezTo>
                    <a:pt x="19921" y="17608"/>
                    <a:pt x="20171" y="17612"/>
                    <a:pt x="20418" y="17612"/>
                  </a:cubicBezTo>
                  <a:cubicBezTo>
                    <a:pt x="28956" y="17612"/>
                    <a:pt x="33139" y="12535"/>
                    <a:pt x="37313" y="5796"/>
                  </a:cubicBezTo>
                  <a:lnTo>
                    <a:pt x="37313" y="5796"/>
                  </a:lnTo>
                  <a:cubicBezTo>
                    <a:pt x="37220" y="5798"/>
                    <a:pt x="37127" y="5800"/>
                    <a:pt x="37034" y="5800"/>
                  </a:cubicBezTo>
                  <a:cubicBezTo>
                    <a:pt x="33603" y="5800"/>
                    <a:pt x="30178" y="4249"/>
                    <a:pt x="27339" y="2607"/>
                  </a:cubicBezTo>
                  <a:cubicBezTo>
                    <a:pt x="25919" y="1785"/>
                    <a:pt x="24247" y="0"/>
                    <a:pt x="225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3274625" y="4130325"/>
              <a:ext cx="956250" cy="461450"/>
            </a:xfrm>
            <a:custGeom>
              <a:avLst/>
              <a:gdLst/>
              <a:ahLst/>
              <a:cxnLst/>
              <a:rect l="l" t="t" r="r" b="b"/>
              <a:pathLst>
                <a:path w="38250" h="18458" extrusionOk="0">
                  <a:moveTo>
                    <a:pt x="22999" y="847"/>
                  </a:moveTo>
                  <a:cubicBezTo>
                    <a:pt x="24083" y="847"/>
                    <a:pt x="25181" y="1660"/>
                    <a:pt x="26254" y="2453"/>
                  </a:cubicBezTo>
                  <a:cubicBezTo>
                    <a:pt x="26729" y="2805"/>
                    <a:pt x="27179" y="3139"/>
                    <a:pt x="27622" y="3395"/>
                  </a:cubicBezTo>
                  <a:cubicBezTo>
                    <a:pt x="31192" y="5461"/>
                    <a:pt x="34286" y="6524"/>
                    <a:pt x="37051" y="6634"/>
                  </a:cubicBezTo>
                  <a:cubicBezTo>
                    <a:pt x="33234" y="12707"/>
                    <a:pt x="29273" y="17612"/>
                    <a:pt x="20878" y="17612"/>
                  </a:cubicBezTo>
                  <a:cubicBezTo>
                    <a:pt x="20648" y="17612"/>
                    <a:pt x="20413" y="17608"/>
                    <a:pt x="20176" y="17601"/>
                  </a:cubicBezTo>
                  <a:cubicBezTo>
                    <a:pt x="16849" y="17490"/>
                    <a:pt x="13322" y="17185"/>
                    <a:pt x="10056" y="15713"/>
                  </a:cubicBezTo>
                  <a:cubicBezTo>
                    <a:pt x="9188" y="15322"/>
                    <a:pt x="8338" y="14770"/>
                    <a:pt x="7517" y="14237"/>
                  </a:cubicBezTo>
                  <a:cubicBezTo>
                    <a:pt x="6744" y="13735"/>
                    <a:pt x="5946" y="13217"/>
                    <a:pt x="5109" y="12812"/>
                  </a:cubicBezTo>
                  <a:cubicBezTo>
                    <a:pt x="4521" y="12525"/>
                    <a:pt x="4316" y="12353"/>
                    <a:pt x="4032" y="12110"/>
                  </a:cubicBezTo>
                  <a:cubicBezTo>
                    <a:pt x="3773" y="11891"/>
                    <a:pt x="3451" y="11620"/>
                    <a:pt x="2840" y="11242"/>
                  </a:cubicBezTo>
                  <a:lnTo>
                    <a:pt x="1229" y="9828"/>
                  </a:lnTo>
                  <a:cubicBezTo>
                    <a:pt x="1797" y="9548"/>
                    <a:pt x="2405" y="9319"/>
                    <a:pt x="3039" y="9079"/>
                  </a:cubicBezTo>
                  <a:cubicBezTo>
                    <a:pt x="3877" y="8763"/>
                    <a:pt x="4743" y="8435"/>
                    <a:pt x="5533" y="7974"/>
                  </a:cubicBezTo>
                  <a:cubicBezTo>
                    <a:pt x="6714" y="7284"/>
                    <a:pt x="7507" y="6359"/>
                    <a:pt x="8272" y="5463"/>
                  </a:cubicBezTo>
                  <a:cubicBezTo>
                    <a:pt x="8769" y="4881"/>
                    <a:pt x="9281" y="4282"/>
                    <a:pt x="9899" y="3750"/>
                  </a:cubicBezTo>
                  <a:cubicBezTo>
                    <a:pt x="11041" y="2767"/>
                    <a:pt x="11849" y="2418"/>
                    <a:pt x="12554" y="2418"/>
                  </a:cubicBezTo>
                  <a:cubicBezTo>
                    <a:pt x="13243" y="2418"/>
                    <a:pt x="13834" y="2750"/>
                    <a:pt x="14544" y="3148"/>
                  </a:cubicBezTo>
                  <a:cubicBezTo>
                    <a:pt x="15426" y="3648"/>
                    <a:pt x="16499" y="4243"/>
                    <a:pt x="18031" y="4243"/>
                  </a:cubicBezTo>
                  <a:cubicBezTo>
                    <a:pt x="18284" y="4243"/>
                    <a:pt x="18549" y="4227"/>
                    <a:pt x="18828" y="4191"/>
                  </a:cubicBezTo>
                  <a:cubicBezTo>
                    <a:pt x="19888" y="4053"/>
                    <a:pt x="20574" y="3098"/>
                    <a:pt x="21181" y="2254"/>
                  </a:cubicBezTo>
                  <a:cubicBezTo>
                    <a:pt x="21645" y="1609"/>
                    <a:pt x="22082" y="1000"/>
                    <a:pt x="22560" y="894"/>
                  </a:cubicBezTo>
                  <a:cubicBezTo>
                    <a:pt x="22706" y="862"/>
                    <a:pt x="22852" y="847"/>
                    <a:pt x="22999" y="847"/>
                  </a:cubicBezTo>
                  <a:close/>
                  <a:moveTo>
                    <a:pt x="23005" y="0"/>
                  </a:moveTo>
                  <a:cubicBezTo>
                    <a:pt x="22798" y="0"/>
                    <a:pt x="22588" y="22"/>
                    <a:pt x="22376" y="70"/>
                  </a:cubicBezTo>
                  <a:cubicBezTo>
                    <a:pt x="21585" y="247"/>
                    <a:pt x="21031" y="1018"/>
                    <a:pt x="20497" y="1761"/>
                  </a:cubicBezTo>
                  <a:cubicBezTo>
                    <a:pt x="19965" y="2500"/>
                    <a:pt x="19416" y="3264"/>
                    <a:pt x="18719" y="3354"/>
                  </a:cubicBezTo>
                  <a:cubicBezTo>
                    <a:pt x="18467" y="3388"/>
                    <a:pt x="18229" y="3403"/>
                    <a:pt x="18003" y="3403"/>
                  </a:cubicBezTo>
                  <a:cubicBezTo>
                    <a:pt x="16708" y="3403"/>
                    <a:pt x="15821" y="2901"/>
                    <a:pt x="14958" y="2413"/>
                  </a:cubicBezTo>
                  <a:cubicBezTo>
                    <a:pt x="14201" y="1988"/>
                    <a:pt x="13465" y="1573"/>
                    <a:pt x="12570" y="1573"/>
                  </a:cubicBezTo>
                  <a:cubicBezTo>
                    <a:pt x="11702" y="1573"/>
                    <a:pt x="10683" y="1963"/>
                    <a:pt x="9349" y="3111"/>
                  </a:cubicBezTo>
                  <a:cubicBezTo>
                    <a:pt x="8684" y="3683"/>
                    <a:pt x="8149" y="4310"/>
                    <a:pt x="7631" y="4914"/>
                  </a:cubicBezTo>
                  <a:cubicBezTo>
                    <a:pt x="6877" y="5795"/>
                    <a:pt x="6166" y="6628"/>
                    <a:pt x="5109" y="7245"/>
                  </a:cubicBezTo>
                  <a:cubicBezTo>
                    <a:pt x="4380" y="7673"/>
                    <a:pt x="3547" y="7987"/>
                    <a:pt x="2741" y="8289"/>
                  </a:cubicBezTo>
                  <a:cubicBezTo>
                    <a:pt x="1911" y="8602"/>
                    <a:pt x="1053" y="8927"/>
                    <a:pt x="282" y="9379"/>
                  </a:cubicBezTo>
                  <a:cubicBezTo>
                    <a:pt x="34" y="9526"/>
                    <a:pt x="1" y="9871"/>
                    <a:pt x="216" y="10060"/>
                  </a:cubicBezTo>
                  <a:lnTo>
                    <a:pt x="2337" y="11915"/>
                  </a:lnTo>
                  <a:cubicBezTo>
                    <a:pt x="2953" y="12301"/>
                    <a:pt x="3236" y="12542"/>
                    <a:pt x="3486" y="12755"/>
                  </a:cubicBezTo>
                  <a:cubicBezTo>
                    <a:pt x="3793" y="13015"/>
                    <a:pt x="4059" y="13238"/>
                    <a:pt x="4742" y="13569"/>
                  </a:cubicBezTo>
                  <a:cubicBezTo>
                    <a:pt x="5531" y="13953"/>
                    <a:pt x="6307" y="14457"/>
                    <a:pt x="7057" y="14943"/>
                  </a:cubicBezTo>
                  <a:cubicBezTo>
                    <a:pt x="7905" y="15494"/>
                    <a:pt x="8783" y="16064"/>
                    <a:pt x="9710" y="16481"/>
                  </a:cubicBezTo>
                  <a:cubicBezTo>
                    <a:pt x="13109" y="18014"/>
                    <a:pt x="16735" y="18330"/>
                    <a:pt x="20148" y="18444"/>
                  </a:cubicBezTo>
                  <a:cubicBezTo>
                    <a:pt x="20403" y="18452"/>
                    <a:pt x="20653" y="18458"/>
                    <a:pt x="20900" y="18458"/>
                  </a:cubicBezTo>
                  <a:cubicBezTo>
                    <a:pt x="29953" y="18458"/>
                    <a:pt x="34241" y="12778"/>
                    <a:pt x="38166" y="6442"/>
                  </a:cubicBezTo>
                  <a:cubicBezTo>
                    <a:pt x="38248" y="6310"/>
                    <a:pt x="38250" y="6145"/>
                    <a:pt x="38172" y="6011"/>
                  </a:cubicBezTo>
                  <a:cubicBezTo>
                    <a:pt x="38103" y="5887"/>
                    <a:pt x="37984" y="5796"/>
                    <a:pt x="37838" y="5796"/>
                  </a:cubicBezTo>
                  <a:cubicBezTo>
                    <a:pt x="37825" y="5796"/>
                    <a:pt x="37811" y="5797"/>
                    <a:pt x="37797" y="5799"/>
                  </a:cubicBezTo>
                  <a:cubicBezTo>
                    <a:pt x="37754" y="5799"/>
                    <a:pt x="37711" y="5799"/>
                    <a:pt x="37668" y="5799"/>
                  </a:cubicBezTo>
                  <a:cubicBezTo>
                    <a:pt x="34880" y="5799"/>
                    <a:pt x="31752" y="4810"/>
                    <a:pt x="28044" y="2665"/>
                  </a:cubicBezTo>
                  <a:cubicBezTo>
                    <a:pt x="27643" y="2432"/>
                    <a:pt x="27213" y="2115"/>
                    <a:pt x="26755" y="1775"/>
                  </a:cubicBezTo>
                  <a:cubicBezTo>
                    <a:pt x="25625" y="937"/>
                    <a:pt x="24359" y="0"/>
                    <a:pt x="23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3640125" y="4763525"/>
              <a:ext cx="427750" cy="111325"/>
            </a:xfrm>
            <a:custGeom>
              <a:avLst/>
              <a:gdLst/>
              <a:ahLst/>
              <a:cxnLst/>
              <a:rect l="l" t="t" r="r" b="b"/>
              <a:pathLst>
                <a:path w="17110" h="4453" extrusionOk="0">
                  <a:moveTo>
                    <a:pt x="8467" y="0"/>
                  </a:moveTo>
                  <a:cubicBezTo>
                    <a:pt x="5627" y="0"/>
                    <a:pt x="1636" y="1475"/>
                    <a:pt x="104" y="3723"/>
                  </a:cubicBezTo>
                  <a:cubicBezTo>
                    <a:pt x="0" y="3876"/>
                    <a:pt x="40" y="4084"/>
                    <a:pt x="193" y="4187"/>
                  </a:cubicBezTo>
                  <a:cubicBezTo>
                    <a:pt x="250" y="4226"/>
                    <a:pt x="316" y="4245"/>
                    <a:pt x="380" y="4245"/>
                  </a:cubicBezTo>
                  <a:cubicBezTo>
                    <a:pt x="487" y="4245"/>
                    <a:pt x="593" y="4193"/>
                    <a:pt x="658" y="4098"/>
                  </a:cubicBezTo>
                  <a:cubicBezTo>
                    <a:pt x="2049" y="2056"/>
                    <a:pt x="5854" y="670"/>
                    <a:pt x="8469" y="670"/>
                  </a:cubicBezTo>
                  <a:cubicBezTo>
                    <a:pt x="8509" y="670"/>
                    <a:pt x="8549" y="671"/>
                    <a:pt x="8589" y="671"/>
                  </a:cubicBezTo>
                  <a:cubicBezTo>
                    <a:pt x="11283" y="715"/>
                    <a:pt x="15066" y="2183"/>
                    <a:pt x="16401" y="4297"/>
                  </a:cubicBezTo>
                  <a:cubicBezTo>
                    <a:pt x="16462" y="4394"/>
                    <a:pt x="16570" y="4452"/>
                    <a:pt x="16684" y="4452"/>
                  </a:cubicBezTo>
                  <a:cubicBezTo>
                    <a:pt x="16684" y="4452"/>
                    <a:pt x="16685" y="4452"/>
                    <a:pt x="16685" y="4452"/>
                  </a:cubicBezTo>
                  <a:cubicBezTo>
                    <a:pt x="16949" y="4452"/>
                    <a:pt x="17110" y="4161"/>
                    <a:pt x="16967" y="3938"/>
                  </a:cubicBezTo>
                  <a:cubicBezTo>
                    <a:pt x="15467" y="1569"/>
                    <a:pt x="11456" y="50"/>
                    <a:pt x="8600" y="3"/>
                  </a:cubicBezTo>
                  <a:cubicBezTo>
                    <a:pt x="8556" y="3"/>
                    <a:pt x="8511" y="0"/>
                    <a:pt x="8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3288725" y="4307175"/>
              <a:ext cx="918025" cy="106025"/>
            </a:xfrm>
            <a:custGeom>
              <a:avLst/>
              <a:gdLst/>
              <a:ahLst/>
              <a:cxnLst/>
              <a:rect l="l" t="t" r="r" b="b"/>
              <a:pathLst>
                <a:path w="36721" h="4241" extrusionOk="0">
                  <a:moveTo>
                    <a:pt x="36243" y="1"/>
                  </a:moveTo>
                  <a:cubicBezTo>
                    <a:pt x="36107" y="1"/>
                    <a:pt x="35974" y="66"/>
                    <a:pt x="35893" y="187"/>
                  </a:cubicBezTo>
                  <a:cubicBezTo>
                    <a:pt x="35206" y="1191"/>
                    <a:pt x="31229" y="1968"/>
                    <a:pt x="25255" y="2265"/>
                  </a:cubicBezTo>
                  <a:cubicBezTo>
                    <a:pt x="23841" y="2335"/>
                    <a:pt x="22184" y="2484"/>
                    <a:pt x="20615" y="3052"/>
                  </a:cubicBezTo>
                  <a:cubicBezTo>
                    <a:pt x="19916" y="3305"/>
                    <a:pt x="19163" y="3402"/>
                    <a:pt x="18380" y="3402"/>
                  </a:cubicBezTo>
                  <a:cubicBezTo>
                    <a:pt x="17110" y="3402"/>
                    <a:pt x="15761" y="3147"/>
                    <a:pt x="14440" y="2897"/>
                  </a:cubicBezTo>
                  <a:cubicBezTo>
                    <a:pt x="13204" y="2663"/>
                    <a:pt x="12058" y="2450"/>
                    <a:pt x="10999" y="2449"/>
                  </a:cubicBezTo>
                  <a:cubicBezTo>
                    <a:pt x="7856" y="2473"/>
                    <a:pt x="0" y="2518"/>
                    <a:pt x="0" y="2518"/>
                  </a:cubicBezTo>
                  <a:lnTo>
                    <a:pt x="5" y="3361"/>
                  </a:lnTo>
                  <a:cubicBezTo>
                    <a:pt x="5" y="3361"/>
                    <a:pt x="7863" y="3315"/>
                    <a:pt x="11005" y="3293"/>
                  </a:cubicBezTo>
                  <a:cubicBezTo>
                    <a:pt x="11992" y="3325"/>
                    <a:pt x="13089" y="3500"/>
                    <a:pt x="14283" y="3726"/>
                  </a:cubicBezTo>
                  <a:cubicBezTo>
                    <a:pt x="15595" y="3974"/>
                    <a:pt x="17013" y="4240"/>
                    <a:pt x="18385" y="4240"/>
                  </a:cubicBezTo>
                  <a:cubicBezTo>
                    <a:pt x="19255" y="4240"/>
                    <a:pt x="20108" y="4134"/>
                    <a:pt x="20902" y="3845"/>
                  </a:cubicBezTo>
                  <a:cubicBezTo>
                    <a:pt x="22366" y="3314"/>
                    <a:pt x="23945" y="3173"/>
                    <a:pt x="25297" y="3108"/>
                  </a:cubicBezTo>
                  <a:cubicBezTo>
                    <a:pt x="31904" y="2778"/>
                    <a:pt x="35703" y="1956"/>
                    <a:pt x="36588" y="661"/>
                  </a:cubicBezTo>
                  <a:cubicBezTo>
                    <a:pt x="36721" y="469"/>
                    <a:pt x="36672" y="206"/>
                    <a:pt x="36479" y="74"/>
                  </a:cubicBezTo>
                  <a:cubicBezTo>
                    <a:pt x="36407" y="24"/>
                    <a:pt x="36325" y="1"/>
                    <a:pt x="36243" y="1"/>
                  </a:cubicBezTo>
                  <a:close/>
                </a:path>
              </a:pathLst>
            </a:custGeom>
            <a:solidFill>
              <a:srgbClr val="E9D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465075" y="2371125"/>
              <a:ext cx="740125" cy="219900"/>
            </a:xfrm>
            <a:custGeom>
              <a:avLst/>
              <a:gdLst/>
              <a:ahLst/>
              <a:cxnLst/>
              <a:rect l="l" t="t" r="r" b="b"/>
              <a:pathLst>
                <a:path w="29605" h="8796" extrusionOk="0">
                  <a:moveTo>
                    <a:pt x="15725" y="0"/>
                  </a:moveTo>
                  <a:cubicBezTo>
                    <a:pt x="5631" y="0"/>
                    <a:pt x="200" y="8029"/>
                    <a:pt x="127" y="8144"/>
                  </a:cubicBezTo>
                  <a:cubicBezTo>
                    <a:pt x="0" y="8339"/>
                    <a:pt x="53" y="8600"/>
                    <a:pt x="248" y="8727"/>
                  </a:cubicBezTo>
                  <a:cubicBezTo>
                    <a:pt x="317" y="8771"/>
                    <a:pt x="397" y="8796"/>
                    <a:pt x="480" y="8796"/>
                  </a:cubicBezTo>
                  <a:cubicBezTo>
                    <a:pt x="622" y="8796"/>
                    <a:pt x="755" y="8725"/>
                    <a:pt x="834" y="8606"/>
                  </a:cubicBezTo>
                  <a:cubicBezTo>
                    <a:pt x="1119" y="8170"/>
                    <a:pt x="6132" y="785"/>
                    <a:pt x="15589" y="785"/>
                  </a:cubicBezTo>
                  <a:cubicBezTo>
                    <a:pt x="19334" y="785"/>
                    <a:pt x="23777" y="1944"/>
                    <a:pt x="28899" y="5151"/>
                  </a:cubicBezTo>
                  <a:cubicBezTo>
                    <a:pt x="28968" y="5194"/>
                    <a:pt x="29046" y="5215"/>
                    <a:pt x="29122" y="5215"/>
                  </a:cubicBezTo>
                  <a:cubicBezTo>
                    <a:pt x="29263" y="5215"/>
                    <a:pt x="29400" y="5145"/>
                    <a:pt x="29480" y="5017"/>
                  </a:cubicBezTo>
                  <a:cubicBezTo>
                    <a:pt x="29604" y="4820"/>
                    <a:pt x="29544" y="4559"/>
                    <a:pt x="29346" y="4435"/>
                  </a:cubicBezTo>
                  <a:cubicBezTo>
                    <a:pt x="24147" y="1180"/>
                    <a:pt x="19593" y="0"/>
                    <a:pt x="15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771550" y="2409075"/>
              <a:ext cx="168675" cy="168675"/>
            </a:xfrm>
            <a:custGeom>
              <a:avLst/>
              <a:gdLst/>
              <a:ahLst/>
              <a:cxnLst/>
              <a:rect l="l" t="t" r="r" b="b"/>
              <a:pathLst>
                <a:path w="6747" h="6747" extrusionOk="0">
                  <a:moveTo>
                    <a:pt x="3373" y="1"/>
                  </a:moveTo>
                  <a:cubicBezTo>
                    <a:pt x="1510" y="1"/>
                    <a:pt x="0" y="1511"/>
                    <a:pt x="0" y="3373"/>
                  </a:cubicBezTo>
                  <a:cubicBezTo>
                    <a:pt x="0" y="5236"/>
                    <a:pt x="1510" y="6746"/>
                    <a:pt x="3373" y="6746"/>
                  </a:cubicBezTo>
                  <a:cubicBezTo>
                    <a:pt x="5236" y="6746"/>
                    <a:pt x="6746" y="5236"/>
                    <a:pt x="6746" y="3373"/>
                  </a:cubicBezTo>
                  <a:cubicBezTo>
                    <a:pt x="6746" y="1511"/>
                    <a:pt x="5236" y="1"/>
                    <a:pt x="3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760650" y="2398525"/>
              <a:ext cx="190175" cy="189775"/>
            </a:xfrm>
            <a:custGeom>
              <a:avLst/>
              <a:gdLst/>
              <a:ahLst/>
              <a:cxnLst/>
              <a:rect l="l" t="t" r="r" b="b"/>
              <a:pathLst>
                <a:path w="7607" h="7591" extrusionOk="0">
                  <a:moveTo>
                    <a:pt x="3809" y="844"/>
                  </a:moveTo>
                  <a:cubicBezTo>
                    <a:pt x="5427" y="844"/>
                    <a:pt x="6749" y="2154"/>
                    <a:pt x="6760" y="3774"/>
                  </a:cubicBezTo>
                  <a:cubicBezTo>
                    <a:pt x="6771" y="5401"/>
                    <a:pt x="5458" y="6736"/>
                    <a:pt x="3830" y="6747"/>
                  </a:cubicBezTo>
                  <a:lnTo>
                    <a:pt x="3809" y="6747"/>
                  </a:lnTo>
                  <a:cubicBezTo>
                    <a:pt x="2194" y="6747"/>
                    <a:pt x="871" y="5437"/>
                    <a:pt x="858" y="3817"/>
                  </a:cubicBezTo>
                  <a:cubicBezTo>
                    <a:pt x="847" y="2190"/>
                    <a:pt x="2161" y="857"/>
                    <a:pt x="3788" y="844"/>
                  </a:cubicBezTo>
                  <a:close/>
                  <a:moveTo>
                    <a:pt x="3782" y="1"/>
                  </a:moveTo>
                  <a:cubicBezTo>
                    <a:pt x="1686" y="17"/>
                    <a:pt x="0" y="1729"/>
                    <a:pt x="15" y="3823"/>
                  </a:cubicBezTo>
                  <a:cubicBezTo>
                    <a:pt x="31" y="5906"/>
                    <a:pt x="1730" y="7590"/>
                    <a:pt x="3809" y="7590"/>
                  </a:cubicBezTo>
                  <a:lnTo>
                    <a:pt x="3837" y="7590"/>
                  </a:lnTo>
                  <a:cubicBezTo>
                    <a:pt x="5925" y="7572"/>
                    <a:pt x="7606" y="5870"/>
                    <a:pt x="7598" y="3782"/>
                  </a:cubicBezTo>
                  <a:cubicBezTo>
                    <a:pt x="7591" y="1693"/>
                    <a:pt x="5897" y="4"/>
                    <a:pt x="3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506325" y="2312775"/>
              <a:ext cx="570600" cy="151450"/>
            </a:xfrm>
            <a:custGeom>
              <a:avLst/>
              <a:gdLst/>
              <a:ahLst/>
              <a:cxnLst/>
              <a:rect l="l" t="t" r="r" b="b"/>
              <a:pathLst>
                <a:path w="22824" h="6058" extrusionOk="0">
                  <a:moveTo>
                    <a:pt x="22360" y="1"/>
                  </a:moveTo>
                  <a:cubicBezTo>
                    <a:pt x="22254" y="1"/>
                    <a:pt x="22147" y="41"/>
                    <a:pt x="22065" y="121"/>
                  </a:cubicBezTo>
                  <a:cubicBezTo>
                    <a:pt x="20132" y="2084"/>
                    <a:pt x="18220" y="2471"/>
                    <a:pt x="17010" y="2471"/>
                  </a:cubicBezTo>
                  <a:cubicBezTo>
                    <a:pt x="16271" y="2471"/>
                    <a:pt x="15794" y="2326"/>
                    <a:pt x="15732" y="2308"/>
                  </a:cubicBezTo>
                  <a:cubicBezTo>
                    <a:pt x="13126" y="1692"/>
                    <a:pt x="10938" y="1445"/>
                    <a:pt x="9105" y="1445"/>
                  </a:cubicBezTo>
                  <a:cubicBezTo>
                    <a:pt x="1892" y="1445"/>
                    <a:pt x="178" y="5272"/>
                    <a:pt x="91" y="5475"/>
                  </a:cubicBezTo>
                  <a:cubicBezTo>
                    <a:pt x="0" y="5689"/>
                    <a:pt x="101" y="5935"/>
                    <a:pt x="316" y="6026"/>
                  </a:cubicBezTo>
                  <a:cubicBezTo>
                    <a:pt x="366" y="6047"/>
                    <a:pt x="418" y="6058"/>
                    <a:pt x="472" y="6058"/>
                  </a:cubicBezTo>
                  <a:cubicBezTo>
                    <a:pt x="475" y="6058"/>
                    <a:pt x="477" y="6058"/>
                    <a:pt x="480" y="6058"/>
                  </a:cubicBezTo>
                  <a:cubicBezTo>
                    <a:pt x="649" y="6058"/>
                    <a:pt x="801" y="5958"/>
                    <a:pt x="867" y="5803"/>
                  </a:cubicBezTo>
                  <a:cubicBezTo>
                    <a:pt x="887" y="5760"/>
                    <a:pt x="2488" y="2293"/>
                    <a:pt x="9180" y="2293"/>
                  </a:cubicBezTo>
                  <a:cubicBezTo>
                    <a:pt x="10923" y="2293"/>
                    <a:pt x="13011" y="2528"/>
                    <a:pt x="15505" y="3120"/>
                  </a:cubicBezTo>
                  <a:cubicBezTo>
                    <a:pt x="15563" y="3137"/>
                    <a:pt x="16130" y="3312"/>
                    <a:pt x="17006" y="3312"/>
                  </a:cubicBezTo>
                  <a:cubicBezTo>
                    <a:pt x="18384" y="3312"/>
                    <a:pt x="20529" y="2879"/>
                    <a:pt x="22664" y="714"/>
                  </a:cubicBezTo>
                  <a:cubicBezTo>
                    <a:pt x="22823" y="548"/>
                    <a:pt x="22820" y="285"/>
                    <a:pt x="22656" y="122"/>
                  </a:cubicBezTo>
                  <a:cubicBezTo>
                    <a:pt x="22574" y="41"/>
                    <a:pt x="22467" y="1"/>
                    <a:pt x="223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48850" y="2353925"/>
              <a:ext cx="255400" cy="57875"/>
            </a:xfrm>
            <a:custGeom>
              <a:avLst/>
              <a:gdLst/>
              <a:ahLst/>
              <a:cxnLst/>
              <a:rect l="l" t="t" r="r" b="b"/>
              <a:pathLst>
                <a:path w="10216" h="2315" extrusionOk="0">
                  <a:moveTo>
                    <a:pt x="9733" y="0"/>
                  </a:moveTo>
                  <a:cubicBezTo>
                    <a:pt x="9659" y="0"/>
                    <a:pt x="9583" y="20"/>
                    <a:pt x="9515" y="61"/>
                  </a:cubicBezTo>
                  <a:cubicBezTo>
                    <a:pt x="9484" y="81"/>
                    <a:pt x="7170" y="1461"/>
                    <a:pt x="3957" y="1461"/>
                  </a:cubicBezTo>
                  <a:cubicBezTo>
                    <a:pt x="2916" y="1461"/>
                    <a:pt x="1780" y="1316"/>
                    <a:pt x="596" y="933"/>
                  </a:cubicBezTo>
                  <a:cubicBezTo>
                    <a:pt x="555" y="920"/>
                    <a:pt x="513" y="914"/>
                    <a:pt x="472" y="914"/>
                  </a:cubicBezTo>
                  <a:cubicBezTo>
                    <a:pt x="295" y="914"/>
                    <a:pt x="130" y="1028"/>
                    <a:pt x="73" y="1205"/>
                  </a:cubicBezTo>
                  <a:cubicBezTo>
                    <a:pt x="1" y="1423"/>
                    <a:pt x="118" y="1658"/>
                    <a:pt x="336" y="1733"/>
                  </a:cubicBezTo>
                  <a:cubicBezTo>
                    <a:pt x="1512" y="2117"/>
                    <a:pt x="2741" y="2314"/>
                    <a:pt x="3980" y="2314"/>
                  </a:cubicBezTo>
                  <a:cubicBezTo>
                    <a:pt x="3983" y="2314"/>
                    <a:pt x="3987" y="2314"/>
                    <a:pt x="3990" y="2314"/>
                  </a:cubicBezTo>
                  <a:cubicBezTo>
                    <a:pt x="7392" y="2314"/>
                    <a:pt x="9820" y="863"/>
                    <a:pt x="9953" y="783"/>
                  </a:cubicBezTo>
                  <a:cubicBezTo>
                    <a:pt x="10152" y="661"/>
                    <a:pt x="10215" y="402"/>
                    <a:pt x="10094" y="203"/>
                  </a:cubicBezTo>
                  <a:cubicBezTo>
                    <a:pt x="10015" y="72"/>
                    <a:pt x="9876" y="0"/>
                    <a:pt x="9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2293250" y="2480500"/>
              <a:ext cx="697725" cy="119475"/>
            </a:xfrm>
            <a:custGeom>
              <a:avLst/>
              <a:gdLst/>
              <a:ahLst/>
              <a:cxnLst/>
              <a:rect l="l" t="t" r="r" b="b"/>
              <a:pathLst>
                <a:path w="27909" h="4779" extrusionOk="0">
                  <a:moveTo>
                    <a:pt x="480" y="1"/>
                  </a:moveTo>
                  <a:cubicBezTo>
                    <a:pt x="343" y="1"/>
                    <a:pt x="209" y="68"/>
                    <a:pt x="127" y="191"/>
                  </a:cubicBezTo>
                  <a:cubicBezTo>
                    <a:pt x="0" y="386"/>
                    <a:pt x="54" y="647"/>
                    <a:pt x="249" y="776"/>
                  </a:cubicBezTo>
                  <a:cubicBezTo>
                    <a:pt x="3941" y="3198"/>
                    <a:pt x="11185" y="4778"/>
                    <a:pt x="16925" y="4778"/>
                  </a:cubicBezTo>
                  <a:cubicBezTo>
                    <a:pt x="19118" y="4778"/>
                    <a:pt x="21092" y="4548"/>
                    <a:pt x="22563" y="4044"/>
                  </a:cubicBezTo>
                  <a:cubicBezTo>
                    <a:pt x="24286" y="3456"/>
                    <a:pt x="25356" y="3293"/>
                    <a:pt x="26012" y="3293"/>
                  </a:cubicBezTo>
                  <a:cubicBezTo>
                    <a:pt x="26515" y="3293"/>
                    <a:pt x="26776" y="3389"/>
                    <a:pt x="26902" y="3463"/>
                  </a:cubicBezTo>
                  <a:cubicBezTo>
                    <a:pt x="27035" y="3542"/>
                    <a:pt x="27060" y="3619"/>
                    <a:pt x="27064" y="3637"/>
                  </a:cubicBezTo>
                  <a:cubicBezTo>
                    <a:pt x="27078" y="3858"/>
                    <a:pt x="27263" y="4031"/>
                    <a:pt x="27486" y="4031"/>
                  </a:cubicBezTo>
                  <a:lnTo>
                    <a:pt x="27489" y="4031"/>
                  </a:lnTo>
                  <a:cubicBezTo>
                    <a:pt x="27721" y="4030"/>
                    <a:pt x="27908" y="3838"/>
                    <a:pt x="27906" y="3606"/>
                  </a:cubicBezTo>
                  <a:cubicBezTo>
                    <a:pt x="27905" y="3390"/>
                    <a:pt x="27780" y="3049"/>
                    <a:pt x="27431" y="2802"/>
                  </a:cubicBezTo>
                  <a:cubicBezTo>
                    <a:pt x="27101" y="2568"/>
                    <a:pt x="26627" y="2451"/>
                    <a:pt x="26012" y="2451"/>
                  </a:cubicBezTo>
                  <a:cubicBezTo>
                    <a:pt x="25087" y="2451"/>
                    <a:pt x="23843" y="2717"/>
                    <a:pt x="22291" y="3247"/>
                  </a:cubicBezTo>
                  <a:cubicBezTo>
                    <a:pt x="20925" y="3714"/>
                    <a:pt x="19068" y="3927"/>
                    <a:pt x="16991" y="3927"/>
                  </a:cubicBezTo>
                  <a:cubicBezTo>
                    <a:pt x="11412" y="3927"/>
                    <a:pt x="4241" y="2386"/>
                    <a:pt x="712" y="70"/>
                  </a:cubicBezTo>
                  <a:cubicBezTo>
                    <a:pt x="640" y="23"/>
                    <a:pt x="560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242500" y="1860150"/>
              <a:ext cx="1110700" cy="201825"/>
            </a:xfrm>
            <a:custGeom>
              <a:avLst/>
              <a:gdLst/>
              <a:ahLst/>
              <a:cxnLst/>
              <a:rect l="l" t="t" r="r" b="b"/>
              <a:pathLst>
                <a:path w="44428" h="8073" extrusionOk="0">
                  <a:moveTo>
                    <a:pt x="3279" y="1"/>
                  </a:moveTo>
                  <a:cubicBezTo>
                    <a:pt x="3170" y="1"/>
                    <a:pt x="3062" y="42"/>
                    <a:pt x="2980" y="125"/>
                  </a:cubicBezTo>
                  <a:cubicBezTo>
                    <a:pt x="1336" y="1739"/>
                    <a:pt x="259" y="3979"/>
                    <a:pt x="26" y="6271"/>
                  </a:cubicBezTo>
                  <a:cubicBezTo>
                    <a:pt x="0" y="6533"/>
                    <a:pt x="210" y="6735"/>
                    <a:pt x="446" y="6735"/>
                  </a:cubicBezTo>
                  <a:cubicBezTo>
                    <a:pt x="509" y="6735"/>
                    <a:pt x="575" y="6721"/>
                    <a:pt x="637" y="6688"/>
                  </a:cubicBezTo>
                  <a:cubicBezTo>
                    <a:pt x="3476" y="5243"/>
                    <a:pt x="6798" y="4209"/>
                    <a:pt x="10794" y="3524"/>
                  </a:cubicBezTo>
                  <a:cubicBezTo>
                    <a:pt x="13839" y="3003"/>
                    <a:pt x="16931" y="2746"/>
                    <a:pt x="20025" y="2746"/>
                  </a:cubicBezTo>
                  <a:cubicBezTo>
                    <a:pt x="28207" y="2746"/>
                    <a:pt x="36406" y="4545"/>
                    <a:pt x="43793" y="8032"/>
                  </a:cubicBezTo>
                  <a:cubicBezTo>
                    <a:pt x="43848" y="8059"/>
                    <a:pt x="43910" y="8072"/>
                    <a:pt x="43972" y="8072"/>
                  </a:cubicBezTo>
                  <a:lnTo>
                    <a:pt x="43971" y="8072"/>
                  </a:lnTo>
                  <a:cubicBezTo>
                    <a:pt x="43972" y="8072"/>
                    <a:pt x="43973" y="8072"/>
                    <a:pt x="43973" y="8072"/>
                  </a:cubicBezTo>
                  <a:cubicBezTo>
                    <a:pt x="44170" y="8072"/>
                    <a:pt x="44341" y="7935"/>
                    <a:pt x="44384" y="7742"/>
                  </a:cubicBezTo>
                  <a:cubicBezTo>
                    <a:pt x="44427" y="7550"/>
                    <a:pt x="44331" y="7353"/>
                    <a:pt x="44151" y="7268"/>
                  </a:cubicBezTo>
                  <a:cubicBezTo>
                    <a:pt x="36654" y="3730"/>
                    <a:pt x="28332" y="1904"/>
                    <a:pt x="20026" y="1904"/>
                  </a:cubicBezTo>
                  <a:cubicBezTo>
                    <a:pt x="16884" y="1904"/>
                    <a:pt x="13744" y="2165"/>
                    <a:pt x="10652" y="2693"/>
                  </a:cubicBezTo>
                  <a:cubicBezTo>
                    <a:pt x="6904" y="3334"/>
                    <a:pt x="3730" y="4282"/>
                    <a:pt x="981" y="5583"/>
                  </a:cubicBezTo>
                  <a:cubicBezTo>
                    <a:pt x="1329" y="3759"/>
                    <a:pt x="2250" y="2022"/>
                    <a:pt x="3569" y="728"/>
                  </a:cubicBezTo>
                  <a:cubicBezTo>
                    <a:pt x="3739" y="566"/>
                    <a:pt x="3744" y="296"/>
                    <a:pt x="3580" y="128"/>
                  </a:cubicBezTo>
                  <a:cubicBezTo>
                    <a:pt x="3497" y="43"/>
                    <a:pt x="3388" y="1"/>
                    <a:pt x="3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3636800" y="1871325"/>
              <a:ext cx="378150" cy="1769450"/>
            </a:xfrm>
            <a:custGeom>
              <a:avLst/>
              <a:gdLst/>
              <a:ahLst/>
              <a:cxnLst/>
              <a:rect l="l" t="t" r="r" b="b"/>
              <a:pathLst>
                <a:path w="15126" h="70778" extrusionOk="0">
                  <a:moveTo>
                    <a:pt x="441" y="0"/>
                  </a:moveTo>
                  <a:cubicBezTo>
                    <a:pt x="425" y="0"/>
                    <a:pt x="409" y="1"/>
                    <a:pt x="393" y="3"/>
                  </a:cubicBezTo>
                  <a:cubicBezTo>
                    <a:pt x="163" y="34"/>
                    <a:pt x="0" y="244"/>
                    <a:pt x="30" y="475"/>
                  </a:cubicBezTo>
                  <a:lnTo>
                    <a:pt x="4887" y="37478"/>
                  </a:lnTo>
                  <a:cubicBezTo>
                    <a:pt x="6206" y="47522"/>
                    <a:pt x="7700" y="58907"/>
                    <a:pt x="13497" y="68188"/>
                  </a:cubicBezTo>
                  <a:cubicBezTo>
                    <a:pt x="13720" y="68541"/>
                    <a:pt x="14196" y="69406"/>
                    <a:pt x="13818" y="69762"/>
                  </a:cubicBezTo>
                  <a:cubicBezTo>
                    <a:pt x="13668" y="69904"/>
                    <a:pt x="13407" y="69934"/>
                    <a:pt x="13129" y="69934"/>
                  </a:cubicBezTo>
                  <a:cubicBezTo>
                    <a:pt x="13047" y="69934"/>
                    <a:pt x="12964" y="69931"/>
                    <a:pt x="12882" y="69928"/>
                  </a:cubicBezTo>
                  <a:lnTo>
                    <a:pt x="3724" y="69537"/>
                  </a:lnTo>
                  <a:cubicBezTo>
                    <a:pt x="3701" y="69533"/>
                    <a:pt x="3678" y="69531"/>
                    <a:pt x="3657" y="69531"/>
                  </a:cubicBezTo>
                  <a:cubicBezTo>
                    <a:pt x="3432" y="69531"/>
                    <a:pt x="3294" y="69727"/>
                    <a:pt x="3285" y="69939"/>
                  </a:cubicBezTo>
                  <a:cubicBezTo>
                    <a:pt x="3275" y="70172"/>
                    <a:pt x="3455" y="70369"/>
                    <a:pt x="3689" y="70379"/>
                  </a:cubicBezTo>
                  <a:lnTo>
                    <a:pt x="12845" y="70772"/>
                  </a:lnTo>
                  <a:cubicBezTo>
                    <a:pt x="12933" y="70775"/>
                    <a:pt x="13030" y="70777"/>
                    <a:pt x="13135" y="70777"/>
                  </a:cubicBezTo>
                  <a:cubicBezTo>
                    <a:pt x="13528" y="70777"/>
                    <a:pt x="14027" y="70722"/>
                    <a:pt x="14396" y="70376"/>
                  </a:cubicBezTo>
                  <a:cubicBezTo>
                    <a:pt x="14817" y="69979"/>
                    <a:pt x="15125" y="69200"/>
                    <a:pt x="14212" y="67740"/>
                  </a:cubicBezTo>
                  <a:cubicBezTo>
                    <a:pt x="8511" y="58617"/>
                    <a:pt x="7032" y="47328"/>
                    <a:pt x="5724" y="37370"/>
                  </a:cubicBezTo>
                  <a:lnTo>
                    <a:pt x="867" y="366"/>
                  </a:lnTo>
                  <a:cubicBezTo>
                    <a:pt x="838" y="151"/>
                    <a:pt x="646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2092275" y="1860275"/>
              <a:ext cx="1110375" cy="201700"/>
            </a:xfrm>
            <a:custGeom>
              <a:avLst/>
              <a:gdLst/>
              <a:ahLst/>
              <a:cxnLst/>
              <a:rect l="l" t="t" r="r" b="b"/>
              <a:pathLst>
                <a:path w="44415" h="8068" extrusionOk="0">
                  <a:moveTo>
                    <a:pt x="41154" y="0"/>
                  </a:moveTo>
                  <a:cubicBezTo>
                    <a:pt x="41044" y="0"/>
                    <a:pt x="40935" y="43"/>
                    <a:pt x="40852" y="127"/>
                  </a:cubicBezTo>
                  <a:cubicBezTo>
                    <a:pt x="40690" y="293"/>
                    <a:pt x="40692" y="559"/>
                    <a:pt x="40857" y="723"/>
                  </a:cubicBezTo>
                  <a:cubicBezTo>
                    <a:pt x="42177" y="2019"/>
                    <a:pt x="43097" y="3754"/>
                    <a:pt x="43447" y="5578"/>
                  </a:cubicBezTo>
                  <a:cubicBezTo>
                    <a:pt x="40698" y="4278"/>
                    <a:pt x="37524" y="3329"/>
                    <a:pt x="33774" y="2688"/>
                  </a:cubicBezTo>
                  <a:cubicBezTo>
                    <a:pt x="30680" y="2158"/>
                    <a:pt x="27539" y="1896"/>
                    <a:pt x="24396" y="1896"/>
                  </a:cubicBezTo>
                  <a:cubicBezTo>
                    <a:pt x="16090" y="1896"/>
                    <a:pt x="7771" y="3725"/>
                    <a:pt x="275" y="7263"/>
                  </a:cubicBezTo>
                  <a:cubicBezTo>
                    <a:pt x="97" y="7348"/>
                    <a:pt x="0" y="7545"/>
                    <a:pt x="44" y="7737"/>
                  </a:cubicBezTo>
                  <a:cubicBezTo>
                    <a:pt x="87" y="7930"/>
                    <a:pt x="257" y="8067"/>
                    <a:pt x="455" y="8067"/>
                  </a:cubicBezTo>
                  <a:cubicBezTo>
                    <a:pt x="517" y="8067"/>
                    <a:pt x="579" y="8054"/>
                    <a:pt x="636" y="8027"/>
                  </a:cubicBezTo>
                  <a:cubicBezTo>
                    <a:pt x="8022" y="4540"/>
                    <a:pt x="16218" y="2741"/>
                    <a:pt x="24400" y="2741"/>
                  </a:cubicBezTo>
                  <a:cubicBezTo>
                    <a:pt x="27495" y="2741"/>
                    <a:pt x="30587" y="2998"/>
                    <a:pt x="33633" y="3519"/>
                  </a:cubicBezTo>
                  <a:cubicBezTo>
                    <a:pt x="37631" y="4204"/>
                    <a:pt x="40952" y="5238"/>
                    <a:pt x="43789" y="6683"/>
                  </a:cubicBezTo>
                  <a:cubicBezTo>
                    <a:pt x="43849" y="6715"/>
                    <a:pt x="43915" y="6731"/>
                    <a:pt x="43981" y="6731"/>
                  </a:cubicBezTo>
                  <a:cubicBezTo>
                    <a:pt x="44064" y="6731"/>
                    <a:pt x="44147" y="6706"/>
                    <a:pt x="44217" y="6656"/>
                  </a:cubicBezTo>
                  <a:cubicBezTo>
                    <a:pt x="44345" y="6569"/>
                    <a:pt x="44414" y="6419"/>
                    <a:pt x="44399" y="6266"/>
                  </a:cubicBezTo>
                  <a:cubicBezTo>
                    <a:pt x="44168" y="3975"/>
                    <a:pt x="43093" y="1735"/>
                    <a:pt x="41448" y="120"/>
                  </a:cubicBezTo>
                  <a:cubicBezTo>
                    <a:pt x="41366" y="40"/>
                    <a:pt x="41260" y="0"/>
                    <a:pt x="41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2" name="Google Shape;142;p23"/>
          <p:cNvSpPr txBox="1"/>
          <p:nvPr/>
        </p:nvSpPr>
        <p:spPr>
          <a:xfrm>
            <a:off x="6375550" y="359150"/>
            <a:ext cx="1493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43" name="Google Shape;143;p23"/>
          <p:cNvSpPr txBox="1"/>
          <p:nvPr/>
        </p:nvSpPr>
        <p:spPr>
          <a:xfrm>
            <a:off x="5296500" y="966500"/>
            <a:ext cx="34227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“</a:t>
            </a:r>
            <a:r>
              <a:rPr lang="en-GB"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Makes online exercising easier”</a:t>
            </a:r>
            <a:endParaRPr lang="en-GB">
              <a:solidFill>
                <a:schemeClr val="lt2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sp>
        <p:nvSpPr>
          <p:cNvPr id="144" name="Google Shape;144;p23"/>
          <p:cNvSpPr txBox="1"/>
          <p:nvPr>
            <p:ph type="ctrTitle"/>
          </p:nvPr>
        </p:nvSpPr>
        <p:spPr>
          <a:xfrm>
            <a:off x="4415250" y="1320500"/>
            <a:ext cx="4623000" cy="17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Easy X: </a:t>
            </a:r>
            <a:r>
              <a:rPr lang="en-GB" sz="4000"/>
              <a:t>A multimodal approach for video progress control</a:t>
            </a:r>
            <a:endParaRPr sz="4000"/>
          </a:p>
        </p:txBody>
      </p:sp>
      <p:sp>
        <p:nvSpPr>
          <p:cNvPr id="145" name="Google Shape;145;p23"/>
          <p:cNvSpPr txBox="1"/>
          <p:nvPr/>
        </p:nvSpPr>
        <p:spPr>
          <a:xfrm>
            <a:off x="4761300" y="3512088"/>
            <a:ext cx="3957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Group3:Chengrui Fang,Xinyuan Jin,Xinyi Zhou,Xulin Huang,Yi Wen</a:t>
            </a:r>
            <a:endParaRPr sz="1300"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326750" y="2728012"/>
            <a:ext cx="2664625" cy="96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3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2953575" y="2037711"/>
            <a:ext cx="1197594" cy="281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3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458575" y="1320500"/>
            <a:ext cx="552450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3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3559138" y="1320500"/>
            <a:ext cx="542925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2"/>
          <p:cNvSpPr txBox="1"/>
          <p:nvPr>
            <p:ph type="title"/>
          </p:nvPr>
        </p:nvSpPr>
        <p:spPr>
          <a:xfrm>
            <a:off x="3392800" y="464725"/>
            <a:ext cx="5135100" cy="10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video</a:t>
            </a:r>
            <a:endParaRPr lang="en-GB"/>
          </a:p>
        </p:txBody>
      </p:sp>
      <p:cxnSp>
        <p:nvCxnSpPr>
          <p:cNvPr id="414" name="Google Shape;414;p32"/>
          <p:cNvCxnSpPr/>
          <p:nvPr/>
        </p:nvCxnSpPr>
        <p:spPr>
          <a:xfrm rot="10800000">
            <a:off x="6089500" y="1418175"/>
            <a:ext cx="2438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3"/>
          <p:cNvSpPr txBox="1"/>
          <p:nvPr>
            <p:ph type="subTitle" idx="3"/>
          </p:nvPr>
        </p:nvSpPr>
        <p:spPr>
          <a:xfrm>
            <a:off x="907550" y="2891000"/>
            <a:ext cx="3664500" cy="10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Accuracy</a:t>
            </a:r>
            <a:r>
              <a:rPr lang="en-GB"/>
              <a:t> of </a:t>
            </a:r>
            <a:r>
              <a:rPr lang="en-GB"/>
              <a:t>head posture judgement</a:t>
            </a:r>
            <a:endParaRPr lang="en-GB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Comfort level</a:t>
            </a:r>
            <a:endParaRPr lang="en-GB"/>
          </a:p>
        </p:txBody>
      </p:sp>
      <p:sp>
        <p:nvSpPr>
          <p:cNvPr id="420" name="Google Shape;420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DISCUSSION</a:t>
            </a:r>
            <a:endParaRPr lang="en-GB"/>
          </a:p>
        </p:txBody>
      </p:sp>
      <p:sp>
        <p:nvSpPr>
          <p:cNvPr id="421" name="Google Shape;421;p33"/>
          <p:cNvSpPr txBox="1"/>
          <p:nvPr>
            <p:ph type="subTitle" idx="1"/>
          </p:nvPr>
        </p:nvSpPr>
        <p:spPr>
          <a:xfrm>
            <a:off x="907550" y="2456519"/>
            <a:ext cx="2991900" cy="5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Limitation</a:t>
            </a:r>
            <a:endParaRPr lang="en-GB"/>
          </a:p>
        </p:txBody>
      </p:sp>
      <p:sp>
        <p:nvSpPr>
          <p:cNvPr id="422" name="Google Shape;422;p33"/>
          <p:cNvSpPr txBox="1"/>
          <p:nvPr>
            <p:ph type="subTitle" idx="2"/>
          </p:nvPr>
        </p:nvSpPr>
        <p:spPr>
          <a:xfrm>
            <a:off x="5170150" y="2395794"/>
            <a:ext cx="2991900" cy="5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directions</a:t>
            </a:r>
            <a:endParaRPr lang="en-GB"/>
          </a:p>
        </p:txBody>
      </p:sp>
      <p:sp>
        <p:nvSpPr>
          <p:cNvPr id="423" name="Google Shape;423;p33"/>
          <p:cNvSpPr txBox="1"/>
          <p:nvPr>
            <p:ph type="subTitle" idx="4"/>
          </p:nvPr>
        </p:nvSpPr>
        <p:spPr>
          <a:xfrm>
            <a:off x="5170150" y="2820700"/>
            <a:ext cx="3527400" cy="10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</a:t>
            </a:r>
            <a:r>
              <a:rPr lang="en-GB"/>
              <a:t>mprove the accuracy of posture judgement</a:t>
            </a:r>
            <a:endParaRPr lang="en-GB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Broader Applications of this feature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24" name="Google Shape;424;p33"/>
          <p:cNvCxnSpPr/>
          <p:nvPr/>
        </p:nvCxnSpPr>
        <p:spPr>
          <a:xfrm>
            <a:off x="2156750" y="2334470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5" name="Google Shape;425;p33"/>
          <p:cNvGrpSpPr/>
          <p:nvPr/>
        </p:nvGrpSpPr>
        <p:grpSpPr>
          <a:xfrm>
            <a:off x="2239980" y="1728709"/>
            <a:ext cx="327040" cy="358414"/>
            <a:chOff x="1664953" y="2625670"/>
            <a:chExt cx="327040" cy="358414"/>
          </a:xfrm>
        </p:grpSpPr>
        <p:sp>
          <p:nvSpPr>
            <p:cNvPr id="426" name="Google Shape;426;p33"/>
            <p:cNvSpPr/>
            <p:nvPr/>
          </p:nvSpPr>
          <p:spPr>
            <a:xfrm>
              <a:off x="1823281" y="2659233"/>
              <a:ext cx="10776" cy="17174"/>
            </a:xfrm>
            <a:custGeom>
              <a:avLst/>
              <a:gdLst/>
              <a:ahLst/>
              <a:cxnLst/>
              <a:rect l="l" t="t" r="r" b="b"/>
              <a:pathLst>
                <a:path w="384" h="612" extrusionOk="0">
                  <a:moveTo>
                    <a:pt x="193" y="1"/>
                  </a:moveTo>
                  <a:cubicBezTo>
                    <a:pt x="87" y="1"/>
                    <a:pt x="0" y="86"/>
                    <a:pt x="0" y="192"/>
                  </a:cubicBezTo>
                  <a:lnTo>
                    <a:pt x="0" y="419"/>
                  </a:lnTo>
                  <a:cubicBezTo>
                    <a:pt x="0" y="527"/>
                    <a:pt x="86" y="611"/>
                    <a:pt x="192" y="611"/>
                  </a:cubicBezTo>
                  <a:cubicBezTo>
                    <a:pt x="212" y="611"/>
                    <a:pt x="232" y="608"/>
                    <a:pt x="253" y="602"/>
                  </a:cubicBezTo>
                  <a:cubicBezTo>
                    <a:pt x="333" y="579"/>
                    <a:pt x="384" y="502"/>
                    <a:pt x="384" y="419"/>
                  </a:cubicBezTo>
                  <a:lnTo>
                    <a:pt x="384" y="194"/>
                  </a:lnTo>
                  <a:cubicBezTo>
                    <a:pt x="384" y="111"/>
                    <a:pt x="333" y="34"/>
                    <a:pt x="253" y="10"/>
                  </a:cubicBezTo>
                  <a:cubicBezTo>
                    <a:pt x="233" y="4"/>
                    <a:pt x="212" y="1"/>
                    <a:pt x="1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1664953" y="2625670"/>
              <a:ext cx="327040" cy="358414"/>
            </a:xfrm>
            <a:custGeom>
              <a:avLst/>
              <a:gdLst/>
              <a:ahLst/>
              <a:cxnLst/>
              <a:rect l="l" t="t" r="r" b="b"/>
              <a:pathLst>
                <a:path w="11654" h="12772" extrusionOk="0">
                  <a:moveTo>
                    <a:pt x="5822" y="369"/>
                  </a:moveTo>
                  <a:cubicBezTo>
                    <a:pt x="5848" y="369"/>
                    <a:pt x="5875" y="370"/>
                    <a:pt x="5901" y="373"/>
                  </a:cubicBezTo>
                  <a:cubicBezTo>
                    <a:pt x="6317" y="411"/>
                    <a:pt x="6659" y="796"/>
                    <a:pt x="6659" y="1216"/>
                  </a:cubicBezTo>
                  <a:lnTo>
                    <a:pt x="6659" y="1568"/>
                  </a:lnTo>
                  <a:cubicBezTo>
                    <a:pt x="6659" y="1986"/>
                    <a:pt x="6320" y="2373"/>
                    <a:pt x="5901" y="2411"/>
                  </a:cubicBezTo>
                  <a:cubicBezTo>
                    <a:pt x="5876" y="2414"/>
                    <a:pt x="5850" y="2415"/>
                    <a:pt x="5825" y="2415"/>
                  </a:cubicBezTo>
                  <a:cubicBezTo>
                    <a:pt x="5365" y="2415"/>
                    <a:pt x="4990" y="2041"/>
                    <a:pt x="4990" y="1582"/>
                  </a:cubicBezTo>
                  <a:lnTo>
                    <a:pt x="4990" y="1204"/>
                  </a:lnTo>
                  <a:cubicBezTo>
                    <a:pt x="4990" y="744"/>
                    <a:pt x="5364" y="369"/>
                    <a:pt x="5822" y="369"/>
                  </a:cubicBezTo>
                  <a:close/>
                  <a:moveTo>
                    <a:pt x="6141" y="2796"/>
                  </a:moveTo>
                  <a:lnTo>
                    <a:pt x="6141" y="2872"/>
                  </a:lnTo>
                  <a:cubicBezTo>
                    <a:pt x="6141" y="3029"/>
                    <a:pt x="5999" y="3157"/>
                    <a:pt x="5825" y="3157"/>
                  </a:cubicBezTo>
                  <a:cubicBezTo>
                    <a:pt x="5813" y="3157"/>
                    <a:pt x="5800" y="3157"/>
                    <a:pt x="5788" y="3155"/>
                  </a:cubicBezTo>
                  <a:cubicBezTo>
                    <a:pt x="5633" y="3140"/>
                    <a:pt x="5509" y="2993"/>
                    <a:pt x="5509" y="2838"/>
                  </a:cubicBezTo>
                  <a:lnTo>
                    <a:pt x="5509" y="2796"/>
                  </a:lnTo>
                  <a:close/>
                  <a:moveTo>
                    <a:pt x="4282" y="2793"/>
                  </a:moveTo>
                  <a:lnTo>
                    <a:pt x="4282" y="3339"/>
                  </a:lnTo>
                  <a:lnTo>
                    <a:pt x="1056" y="3522"/>
                  </a:lnTo>
                  <a:cubicBezTo>
                    <a:pt x="1049" y="3522"/>
                    <a:pt x="1043" y="3522"/>
                    <a:pt x="1037" y="3522"/>
                  </a:cubicBezTo>
                  <a:cubicBezTo>
                    <a:pt x="876" y="3522"/>
                    <a:pt x="738" y="3411"/>
                    <a:pt x="701" y="3254"/>
                  </a:cubicBezTo>
                  <a:lnTo>
                    <a:pt x="608" y="2830"/>
                  </a:lnTo>
                  <a:cubicBezTo>
                    <a:pt x="606" y="2819"/>
                    <a:pt x="608" y="2812"/>
                    <a:pt x="612" y="2804"/>
                  </a:cubicBezTo>
                  <a:cubicBezTo>
                    <a:pt x="619" y="2796"/>
                    <a:pt x="626" y="2793"/>
                    <a:pt x="635" y="2793"/>
                  </a:cubicBezTo>
                  <a:close/>
                  <a:moveTo>
                    <a:pt x="5602" y="6535"/>
                  </a:moveTo>
                  <a:lnTo>
                    <a:pt x="5602" y="7302"/>
                  </a:lnTo>
                  <a:lnTo>
                    <a:pt x="3893" y="8202"/>
                  </a:lnTo>
                  <a:lnTo>
                    <a:pt x="3131" y="7547"/>
                  </a:lnTo>
                  <a:lnTo>
                    <a:pt x="4529" y="6535"/>
                  </a:lnTo>
                  <a:close/>
                  <a:moveTo>
                    <a:pt x="7073" y="6535"/>
                  </a:moveTo>
                  <a:lnTo>
                    <a:pt x="7925" y="7979"/>
                  </a:lnTo>
                  <a:lnTo>
                    <a:pt x="6941" y="8430"/>
                  </a:lnTo>
                  <a:lnTo>
                    <a:pt x="5969" y="7343"/>
                  </a:lnTo>
                  <a:lnTo>
                    <a:pt x="5969" y="6535"/>
                  </a:lnTo>
                  <a:close/>
                  <a:moveTo>
                    <a:pt x="2826" y="7771"/>
                  </a:moveTo>
                  <a:lnTo>
                    <a:pt x="3593" y="8434"/>
                  </a:lnTo>
                  <a:cubicBezTo>
                    <a:pt x="3530" y="8532"/>
                    <a:pt x="3495" y="8647"/>
                    <a:pt x="3495" y="8768"/>
                  </a:cubicBezTo>
                  <a:lnTo>
                    <a:pt x="3495" y="11093"/>
                  </a:lnTo>
                  <a:cubicBezTo>
                    <a:pt x="3495" y="11129"/>
                    <a:pt x="3469" y="11155"/>
                    <a:pt x="3433" y="11155"/>
                  </a:cubicBezTo>
                  <a:lnTo>
                    <a:pt x="2286" y="11155"/>
                  </a:lnTo>
                  <a:lnTo>
                    <a:pt x="2433" y="10679"/>
                  </a:lnTo>
                  <a:cubicBezTo>
                    <a:pt x="2439" y="10662"/>
                    <a:pt x="2441" y="10642"/>
                    <a:pt x="2441" y="10624"/>
                  </a:cubicBezTo>
                  <a:lnTo>
                    <a:pt x="2441" y="8657"/>
                  </a:lnTo>
                  <a:cubicBezTo>
                    <a:pt x="2441" y="8320"/>
                    <a:pt x="2582" y="7999"/>
                    <a:pt x="2826" y="7771"/>
                  </a:cubicBezTo>
                  <a:close/>
                  <a:moveTo>
                    <a:pt x="8122" y="8295"/>
                  </a:moveTo>
                  <a:lnTo>
                    <a:pt x="8288" y="8578"/>
                  </a:lnTo>
                  <a:cubicBezTo>
                    <a:pt x="8297" y="8593"/>
                    <a:pt x="8308" y="8607"/>
                    <a:pt x="8320" y="8618"/>
                  </a:cubicBezTo>
                  <a:lnTo>
                    <a:pt x="10969" y="11155"/>
                  </a:lnTo>
                  <a:lnTo>
                    <a:pt x="9817" y="11155"/>
                  </a:lnTo>
                  <a:cubicBezTo>
                    <a:pt x="9774" y="11155"/>
                    <a:pt x="9733" y="11139"/>
                    <a:pt x="9702" y="11110"/>
                  </a:cubicBezTo>
                  <a:lnTo>
                    <a:pt x="7831" y="9408"/>
                  </a:lnTo>
                  <a:cubicBezTo>
                    <a:pt x="7633" y="9236"/>
                    <a:pt x="7380" y="8935"/>
                    <a:pt x="7202" y="8717"/>
                  </a:cubicBezTo>
                  <a:lnTo>
                    <a:pt x="8122" y="8295"/>
                  </a:lnTo>
                  <a:close/>
                  <a:moveTo>
                    <a:pt x="5745" y="7650"/>
                  </a:moveTo>
                  <a:lnTo>
                    <a:pt x="6757" y="8783"/>
                  </a:lnTo>
                  <a:cubicBezTo>
                    <a:pt x="6997" y="9064"/>
                    <a:pt x="7291" y="9438"/>
                    <a:pt x="7578" y="9693"/>
                  </a:cubicBezTo>
                  <a:lnTo>
                    <a:pt x="8363" y="10411"/>
                  </a:lnTo>
                  <a:lnTo>
                    <a:pt x="4559" y="10411"/>
                  </a:lnTo>
                  <a:cubicBezTo>
                    <a:pt x="4558" y="10411"/>
                    <a:pt x="4557" y="10411"/>
                    <a:pt x="4556" y="10411"/>
                  </a:cubicBezTo>
                  <a:cubicBezTo>
                    <a:pt x="4455" y="10411"/>
                    <a:pt x="4372" y="10491"/>
                    <a:pt x="4372" y="10595"/>
                  </a:cubicBezTo>
                  <a:cubicBezTo>
                    <a:pt x="4372" y="10698"/>
                    <a:pt x="4559" y="10794"/>
                    <a:pt x="4559" y="10794"/>
                  </a:cubicBezTo>
                  <a:lnTo>
                    <a:pt x="8779" y="10794"/>
                  </a:lnTo>
                  <a:lnTo>
                    <a:pt x="9446" y="11402"/>
                  </a:lnTo>
                  <a:cubicBezTo>
                    <a:pt x="9546" y="11492"/>
                    <a:pt x="9675" y="11541"/>
                    <a:pt x="9810" y="11541"/>
                  </a:cubicBezTo>
                  <a:lnTo>
                    <a:pt x="10793" y="11541"/>
                  </a:lnTo>
                  <a:lnTo>
                    <a:pt x="11279" y="12385"/>
                  </a:lnTo>
                  <a:cubicBezTo>
                    <a:pt x="11280" y="12385"/>
                    <a:pt x="11280" y="12385"/>
                    <a:pt x="11281" y="12385"/>
                  </a:cubicBezTo>
                  <a:cubicBezTo>
                    <a:pt x="11284" y="12385"/>
                    <a:pt x="11285" y="12389"/>
                    <a:pt x="11282" y="12396"/>
                  </a:cubicBezTo>
                  <a:cubicBezTo>
                    <a:pt x="11278" y="12402"/>
                    <a:pt x="11275" y="12402"/>
                    <a:pt x="11270" y="12402"/>
                  </a:cubicBezTo>
                  <a:lnTo>
                    <a:pt x="384" y="12402"/>
                  </a:lnTo>
                  <a:cubicBezTo>
                    <a:pt x="379" y="12402"/>
                    <a:pt x="376" y="12402"/>
                    <a:pt x="372" y="12396"/>
                  </a:cubicBezTo>
                  <a:cubicBezTo>
                    <a:pt x="369" y="12390"/>
                    <a:pt x="370" y="12386"/>
                    <a:pt x="372" y="12383"/>
                  </a:cubicBezTo>
                  <a:lnTo>
                    <a:pt x="1186" y="10972"/>
                  </a:lnTo>
                  <a:cubicBezTo>
                    <a:pt x="1252" y="10862"/>
                    <a:pt x="1373" y="10790"/>
                    <a:pt x="1501" y="10790"/>
                  </a:cubicBezTo>
                  <a:lnTo>
                    <a:pt x="2034" y="10790"/>
                  </a:lnTo>
                  <a:lnTo>
                    <a:pt x="1935" y="11110"/>
                  </a:lnTo>
                  <a:cubicBezTo>
                    <a:pt x="1922" y="11147"/>
                    <a:pt x="1919" y="11187"/>
                    <a:pt x="1927" y="11225"/>
                  </a:cubicBezTo>
                  <a:cubicBezTo>
                    <a:pt x="1964" y="11419"/>
                    <a:pt x="2113" y="11540"/>
                    <a:pt x="2286" y="11540"/>
                  </a:cubicBezTo>
                  <a:lnTo>
                    <a:pt x="3593" y="11540"/>
                  </a:lnTo>
                  <a:cubicBezTo>
                    <a:pt x="3751" y="11540"/>
                    <a:pt x="3877" y="11414"/>
                    <a:pt x="3877" y="11256"/>
                  </a:cubicBezTo>
                  <a:lnTo>
                    <a:pt x="3877" y="8776"/>
                  </a:lnTo>
                  <a:cubicBezTo>
                    <a:pt x="3877" y="8776"/>
                    <a:pt x="3906" y="8631"/>
                    <a:pt x="3966" y="8587"/>
                  </a:cubicBezTo>
                  <a:lnTo>
                    <a:pt x="5745" y="7650"/>
                  </a:lnTo>
                  <a:close/>
                  <a:moveTo>
                    <a:pt x="5825" y="0"/>
                  </a:moveTo>
                  <a:cubicBezTo>
                    <a:pt x="5159" y="0"/>
                    <a:pt x="4617" y="540"/>
                    <a:pt x="4625" y="1207"/>
                  </a:cubicBezTo>
                  <a:lnTo>
                    <a:pt x="4625" y="1582"/>
                  </a:lnTo>
                  <a:cubicBezTo>
                    <a:pt x="4619" y="1904"/>
                    <a:pt x="4952" y="2433"/>
                    <a:pt x="4952" y="2433"/>
                  </a:cubicBezTo>
                  <a:lnTo>
                    <a:pt x="634" y="2433"/>
                  </a:lnTo>
                  <a:cubicBezTo>
                    <a:pt x="634" y="2433"/>
                    <a:pt x="396" y="2470"/>
                    <a:pt x="319" y="2565"/>
                  </a:cubicBezTo>
                  <a:cubicBezTo>
                    <a:pt x="243" y="2661"/>
                    <a:pt x="215" y="2786"/>
                    <a:pt x="241" y="2904"/>
                  </a:cubicBezTo>
                  <a:lnTo>
                    <a:pt x="335" y="3329"/>
                  </a:lnTo>
                  <a:cubicBezTo>
                    <a:pt x="404" y="3647"/>
                    <a:pt x="703" y="3891"/>
                    <a:pt x="1039" y="3891"/>
                  </a:cubicBezTo>
                  <a:cubicBezTo>
                    <a:pt x="1051" y="3891"/>
                    <a:pt x="1063" y="3891"/>
                    <a:pt x="1076" y="3890"/>
                  </a:cubicBezTo>
                  <a:lnTo>
                    <a:pt x="4282" y="3712"/>
                  </a:lnTo>
                  <a:lnTo>
                    <a:pt x="4282" y="5476"/>
                  </a:lnTo>
                  <a:cubicBezTo>
                    <a:pt x="4280" y="5579"/>
                    <a:pt x="4364" y="5663"/>
                    <a:pt x="4467" y="5663"/>
                  </a:cubicBezTo>
                  <a:cubicBezTo>
                    <a:pt x="4571" y="5663"/>
                    <a:pt x="4656" y="5579"/>
                    <a:pt x="4665" y="5476"/>
                  </a:cubicBezTo>
                  <a:lnTo>
                    <a:pt x="4665" y="2801"/>
                  </a:lnTo>
                  <a:lnTo>
                    <a:pt x="5144" y="2801"/>
                  </a:lnTo>
                  <a:lnTo>
                    <a:pt x="5144" y="2873"/>
                  </a:lnTo>
                  <a:cubicBezTo>
                    <a:pt x="5144" y="3217"/>
                    <a:pt x="5392" y="3516"/>
                    <a:pt x="5731" y="3563"/>
                  </a:cubicBezTo>
                  <a:cubicBezTo>
                    <a:pt x="5766" y="3568"/>
                    <a:pt x="5800" y="3571"/>
                    <a:pt x="5834" y="3571"/>
                  </a:cubicBezTo>
                  <a:cubicBezTo>
                    <a:pt x="6214" y="3571"/>
                    <a:pt x="6524" y="3264"/>
                    <a:pt x="6524" y="2885"/>
                  </a:cubicBezTo>
                  <a:lnTo>
                    <a:pt x="6524" y="2801"/>
                  </a:lnTo>
                  <a:lnTo>
                    <a:pt x="7004" y="2801"/>
                  </a:lnTo>
                  <a:lnTo>
                    <a:pt x="7004" y="6156"/>
                  </a:lnTo>
                  <a:lnTo>
                    <a:pt x="4476" y="6156"/>
                  </a:lnTo>
                  <a:cubicBezTo>
                    <a:pt x="4452" y="6159"/>
                    <a:pt x="4415" y="6159"/>
                    <a:pt x="4367" y="6192"/>
                  </a:cubicBezTo>
                  <a:lnTo>
                    <a:pt x="2731" y="7383"/>
                  </a:lnTo>
                  <a:cubicBezTo>
                    <a:pt x="2321" y="7680"/>
                    <a:pt x="2076" y="8162"/>
                    <a:pt x="2076" y="8670"/>
                  </a:cubicBezTo>
                  <a:lnTo>
                    <a:pt x="2076" y="10412"/>
                  </a:lnTo>
                  <a:lnTo>
                    <a:pt x="1519" y="10412"/>
                  </a:lnTo>
                  <a:cubicBezTo>
                    <a:pt x="1258" y="10412"/>
                    <a:pt x="1013" y="10555"/>
                    <a:pt x="882" y="10780"/>
                  </a:cubicBezTo>
                  <a:lnTo>
                    <a:pt x="69" y="12192"/>
                  </a:lnTo>
                  <a:cubicBezTo>
                    <a:pt x="0" y="12313"/>
                    <a:pt x="0" y="12457"/>
                    <a:pt x="69" y="12578"/>
                  </a:cubicBezTo>
                  <a:cubicBezTo>
                    <a:pt x="138" y="12698"/>
                    <a:pt x="263" y="12771"/>
                    <a:pt x="402" y="12771"/>
                  </a:cubicBezTo>
                  <a:lnTo>
                    <a:pt x="11241" y="12771"/>
                  </a:lnTo>
                  <a:cubicBezTo>
                    <a:pt x="11385" y="12771"/>
                    <a:pt x="11522" y="12696"/>
                    <a:pt x="11591" y="12572"/>
                  </a:cubicBezTo>
                  <a:cubicBezTo>
                    <a:pt x="11654" y="12445"/>
                    <a:pt x="11654" y="12305"/>
                    <a:pt x="11585" y="12185"/>
                  </a:cubicBezTo>
                  <a:lnTo>
                    <a:pt x="11184" y="11492"/>
                  </a:lnTo>
                  <a:cubicBezTo>
                    <a:pt x="11250" y="11454"/>
                    <a:pt x="11307" y="11394"/>
                    <a:pt x="11338" y="11317"/>
                  </a:cubicBezTo>
                  <a:cubicBezTo>
                    <a:pt x="11391" y="11185"/>
                    <a:pt x="11357" y="11035"/>
                    <a:pt x="11255" y="10937"/>
                  </a:cubicBezTo>
                  <a:lnTo>
                    <a:pt x="8586" y="8378"/>
                  </a:lnTo>
                  <a:lnTo>
                    <a:pt x="7366" y="6301"/>
                  </a:lnTo>
                  <a:lnTo>
                    <a:pt x="7366" y="3740"/>
                  </a:lnTo>
                  <a:lnTo>
                    <a:pt x="10572" y="3924"/>
                  </a:lnTo>
                  <a:cubicBezTo>
                    <a:pt x="10586" y="3924"/>
                    <a:pt x="10597" y="3927"/>
                    <a:pt x="10610" y="3927"/>
                  </a:cubicBezTo>
                  <a:cubicBezTo>
                    <a:pt x="10946" y="3927"/>
                    <a:pt x="11238" y="3689"/>
                    <a:pt x="11310" y="3349"/>
                  </a:cubicBezTo>
                  <a:lnTo>
                    <a:pt x="11404" y="2916"/>
                  </a:lnTo>
                  <a:cubicBezTo>
                    <a:pt x="11431" y="2793"/>
                    <a:pt x="11402" y="2666"/>
                    <a:pt x="11325" y="2566"/>
                  </a:cubicBezTo>
                  <a:cubicBezTo>
                    <a:pt x="11249" y="2470"/>
                    <a:pt x="11134" y="2411"/>
                    <a:pt x="11011" y="2411"/>
                  </a:cubicBezTo>
                  <a:lnTo>
                    <a:pt x="10437" y="2411"/>
                  </a:lnTo>
                  <a:cubicBezTo>
                    <a:pt x="10350" y="2411"/>
                    <a:pt x="10268" y="2471"/>
                    <a:pt x="10250" y="2557"/>
                  </a:cubicBezTo>
                  <a:cubicBezTo>
                    <a:pt x="10221" y="2684"/>
                    <a:pt x="10313" y="2795"/>
                    <a:pt x="10433" y="2795"/>
                  </a:cubicBezTo>
                  <a:lnTo>
                    <a:pt x="11012" y="2795"/>
                  </a:lnTo>
                  <a:cubicBezTo>
                    <a:pt x="11023" y="2795"/>
                    <a:pt x="11031" y="2799"/>
                    <a:pt x="11035" y="2807"/>
                  </a:cubicBezTo>
                  <a:cubicBezTo>
                    <a:pt x="11042" y="2815"/>
                    <a:pt x="11043" y="2822"/>
                    <a:pt x="11042" y="2832"/>
                  </a:cubicBezTo>
                  <a:lnTo>
                    <a:pt x="10948" y="3264"/>
                  </a:lnTo>
                  <a:cubicBezTo>
                    <a:pt x="10913" y="3426"/>
                    <a:pt x="10775" y="3541"/>
                    <a:pt x="10616" y="3541"/>
                  </a:cubicBezTo>
                  <a:cubicBezTo>
                    <a:pt x="10609" y="3541"/>
                    <a:pt x="10602" y="3541"/>
                    <a:pt x="10595" y="3540"/>
                  </a:cubicBezTo>
                  <a:lnTo>
                    <a:pt x="7369" y="3356"/>
                  </a:lnTo>
                  <a:lnTo>
                    <a:pt x="7369" y="2796"/>
                  </a:lnTo>
                  <a:lnTo>
                    <a:pt x="9549" y="2796"/>
                  </a:lnTo>
                  <a:cubicBezTo>
                    <a:pt x="9636" y="2796"/>
                    <a:pt x="9718" y="2738"/>
                    <a:pt x="9736" y="2651"/>
                  </a:cubicBezTo>
                  <a:cubicBezTo>
                    <a:pt x="9765" y="2525"/>
                    <a:pt x="9673" y="2413"/>
                    <a:pt x="9554" y="2413"/>
                  </a:cubicBezTo>
                  <a:lnTo>
                    <a:pt x="6697" y="2413"/>
                  </a:lnTo>
                  <a:cubicBezTo>
                    <a:pt x="6697" y="2413"/>
                    <a:pt x="7033" y="1904"/>
                    <a:pt x="7041" y="1582"/>
                  </a:cubicBezTo>
                  <a:lnTo>
                    <a:pt x="7041" y="1207"/>
                  </a:lnTo>
                  <a:cubicBezTo>
                    <a:pt x="7033" y="542"/>
                    <a:pt x="6490" y="0"/>
                    <a:pt x="58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428" name="Google Shape;428;p33"/>
          <p:cNvSpPr/>
          <p:nvPr/>
        </p:nvSpPr>
        <p:spPr>
          <a:xfrm>
            <a:off x="6484213" y="1728707"/>
            <a:ext cx="363774" cy="372277"/>
          </a:xfrm>
          <a:custGeom>
            <a:avLst/>
            <a:gdLst/>
            <a:ahLst/>
            <a:cxnLst/>
            <a:rect l="l" t="t" r="r" b="b"/>
            <a:pathLst>
              <a:path w="12963" h="13266" extrusionOk="0">
                <a:moveTo>
                  <a:pt x="6405" y="2476"/>
                </a:moveTo>
                <a:cubicBezTo>
                  <a:pt x="6653" y="2476"/>
                  <a:pt x="6851" y="2676"/>
                  <a:pt x="6851" y="2924"/>
                </a:cubicBezTo>
                <a:cubicBezTo>
                  <a:pt x="6851" y="3102"/>
                  <a:pt x="6747" y="3255"/>
                  <a:pt x="6596" y="3326"/>
                </a:cubicBezTo>
                <a:lnTo>
                  <a:pt x="6596" y="3169"/>
                </a:lnTo>
                <a:cubicBezTo>
                  <a:pt x="6596" y="3063"/>
                  <a:pt x="6510" y="2977"/>
                  <a:pt x="6405" y="2977"/>
                </a:cubicBezTo>
                <a:cubicBezTo>
                  <a:pt x="6385" y="2968"/>
                  <a:pt x="6364" y="2963"/>
                  <a:pt x="6344" y="2963"/>
                </a:cubicBezTo>
                <a:cubicBezTo>
                  <a:pt x="6274" y="2963"/>
                  <a:pt x="6211" y="3019"/>
                  <a:pt x="6211" y="3096"/>
                </a:cubicBezTo>
                <a:lnTo>
                  <a:pt x="6211" y="3326"/>
                </a:lnTo>
                <a:cubicBezTo>
                  <a:pt x="6044" y="3247"/>
                  <a:pt x="5935" y="3066"/>
                  <a:pt x="5960" y="2867"/>
                </a:cubicBezTo>
                <a:cubicBezTo>
                  <a:pt x="5984" y="2664"/>
                  <a:pt x="6150" y="2502"/>
                  <a:pt x="6352" y="2479"/>
                </a:cubicBezTo>
                <a:cubicBezTo>
                  <a:pt x="6370" y="2477"/>
                  <a:pt x="6388" y="2476"/>
                  <a:pt x="6405" y="2476"/>
                </a:cubicBezTo>
                <a:close/>
                <a:moveTo>
                  <a:pt x="5951" y="416"/>
                </a:moveTo>
                <a:cubicBezTo>
                  <a:pt x="5958" y="416"/>
                  <a:pt x="5964" y="417"/>
                  <a:pt x="5969" y="423"/>
                </a:cubicBezTo>
                <a:cubicBezTo>
                  <a:pt x="6145" y="603"/>
                  <a:pt x="6397" y="865"/>
                  <a:pt x="6658" y="1163"/>
                </a:cubicBezTo>
                <a:lnTo>
                  <a:pt x="6464" y="1295"/>
                </a:lnTo>
                <a:cubicBezTo>
                  <a:pt x="6366" y="1362"/>
                  <a:pt x="6343" y="1494"/>
                  <a:pt x="6420" y="1585"/>
                </a:cubicBezTo>
                <a:cubicBezTo>
                  <a:pt x="6457" y="1628"/>
                  <a:pt x="6510" y="1651"/>
                  <a:pt x="6566" y="1651"/>
                </a:cubicBezTo>
                <a:cubicBezTo>
                  <a:pt x="6602" y="1651"/>
                  <a:pt x="6641" y="1638"/>
                  <a:pt x="6673" y="1617"/>
                </a:cubicBezTo>
                <a:lnTo>
                  <a:pt x="7409" y="1118"/>
                </a:lnTo>
                <a:cubicBezTo>
                  <a:pt x="7411" y="1118"/>
                  <a:pt x="7413" y="1116"/>
                  <a:pt x="7416" y="1116"/>
                </a:cubicBezTo>
                <a:cubicBezTo>
                  <a:pt x="7417" y="1116"/>
                  <a:pt x="7418" y="1116"/>
                  <a:pt x="7419" y="1117"/>
                </a:cubicBezTo>
                <a:cubicBezTo>
                  <a:pt x="7423" y="1118"/>
                  <a:pt x="7425" y="1120"/>
                  <a:pt x="7425" y="1123"/>
                </a:cubicBezTo>
                <a:cubicBezTo>
                  <a:pt x="7596" y="1592"/>
                  <a:pt x="7679" y="2499"/>
                  <a:pt x="7701" y="2766"/>
                </a:cubicBezTo>
                <a:cubicBezTo>
                  <a:pt x="7753" y="3425"/>
                  <a:pt x="7239" y="4030"/>
                  <a:pt x="6596" y="4122"/>
                </a:cubicBezTo>
                <a:lnTo>
                  <a:pt x="6596" y="3723"/>
                </a:lnTo>
                <a:cubicBezTo>
                  <a:pt x="6978" y="3632"/>
                  <a:pt x="7257" y="3280"/>
                  <a:pt x="7233" y="2865"/>
                </a:cubicBezTo>
                <a:cubicBezTo>
                  <a:pt x="7208" y="2442"/>
                  <a:pt x="6860" y="2100"/>
                  <a:pt x="6437" y="2085"/>
                </a:cubicBezTo>
                <a:cubicBezTo>
                  <a:pt x="6426" y="2084"/>
                  <a:pt x="6415" y="2084"/>
                  <a:pt x="6404" y="2084"/>
                </a:cubicBezTo>
                <a:cubicBezTo>
                  <a:pt x="5945" y="2084"/>
                  <a:pt x="5575" y="2456"/>
                  <a:pt x="5575" y="2916"/>
                </a:cubicBezTo>
                <a:cubicBezTo>
                  <a:pt x="5575" y="3306"/>
                  <a:pt x="5846" y="3637"/>
                  <a:pt x="6213" y="3723"/>
                </a:cubicBezTo>
                <a:lnTo>
                  <a:pt x="6213" y="4122"/>
                </a:lnTo>
                <a:cubicBezTo>
                  <a:pt x="5584" y="4030"/>
                  <a:pt x="5102" y="3487"/>
                  <a:pt x="5102" y="2835"/>
                </a:cubicBezTo>
                <a:cubicBezTo>
                  <a:pt x="5102" y="2421"/>
                  <a:pt x="5409" y="1522"/>
                  <a:pt x="5923" y="431"/>
                </a:cubicBezTo>
                <a:cubicBezTo>
                  <a:pt x="5928" y="420"/>
                  <a:pt x="5935" y="417"/>
                  <a:pt x="5944" y="416"/>
                </a:cubicBezTo>
                <a:close/>
                <a:moveTo>
                  <a:pt x="6211" y="4562"/>
                </a:moveTo>
                <a:lnTo>
                  <a:pt x="6211" y="6057"/>
                </a:lnTo>
                <a:lnTo>
                  <a:pt x="3300" y="6057"/>
                </a:lnTo>
                <a:lnTo>
                  <a:pt x="3051" y="4562"/>
                </a:lnTo>
                <a:close/>
                <a:moveTo>
                  <a:pt x="10025" y="4547"/>
                </a:moveTo>
                <a:cubicBezTo>
                  <a:pt x="10122" y="4547"/>
                  <a:pt x="10235" y="4579"/>
                  <a:pt x="10316" y="4668"/>
                </a:cubicBezTo>
                <a:cubicBezTo>
                  <a:pt x="10379" y="4744"/>
                  <a:pt x="10408" y="4843"/>
                  <a:pt x="10391" y="4942"/>
                </a:cubicBezTo>
                <a:lnTo>
                  <a:pt x="9953" y="7573"/>
                </a:lnTo>
                <a:cubicBezTo>
                  <a:pt x="9802" y="7331"/>
                  <a:pt x="9709" y="7150"/>
                  <a:pt x="9574" y="6990"/>
                </a:cubicBezTo>
                <a:lnTo>
                  <a:pt x="9980" y="4550"/>
                </a:lnTo>
                <a:cubicBezTo>
                  <a:pt x="9995" y="4548"/>
                  <a:pt x="10009" y="4547"/>
                  <a:pt x="10025" y="4547"/>
                </a:cubicBezTo>
                <a:close/>
                <a:moveTo>
                  <a:pt x="9564" y="4562"/>
                </a:moveTo>
                <a:lnTo>
                  <a:pt x="9316" y="6057"/>
                </a:lnTo>
                <a:lnTo>
                  <a:pt x="7322" y="6057"/>
                </a:lnTo>
                <a:cubicBezTo>
                  <a:pt x="7218" y="6057"/>
                  <a:pt x="7127" y="6134"/>
                  <a:pt x="7122" y="6238"/>
                </a:cubicBezTo>
                <a:cubicBezTo>
                  <a:pt x="7116" y="6349"/>
                  <a:pt x="7204" y="6441"/>
                  <a:pt x="7314" y="6441"/>
                </a:cubicBezTo>
                <a:lnTo>
                  <a:pt x="9270" y="6441"/>
                </a:lnTo>
                <a:lnTo>
                  <a:pt x="9186" y="6946"/>
                </a:lnTo>
                <a:cubicBezTo>
                  <a:pt x="9144" y="6969"/>
                  <a:pt x="9110" y="7001"/>
                  <a:pt x="9083" y="7042"/>
                </a:cubicBezTo>
                <a:cubicBezTo>
                  <a:pt x="8934" y="7262"/>
                  <a:pt x="8649" y="7713"/>
                  <a:pt x="8403" y="8239"/>
                </a:cubicBezTo>
                <a:cubicBezTo>
                  <a:pt x="8327" y="8401"/>
                  <a:pt x="8261" y="8558"/>
                  <a:pt x="8204" y="8711"/>
                </a:cubicBezTo>
                <a:cubicBezTo>
                  <a:pt x="7874" y="8632"/>
                  <a:pt x="7552" y="8606"/>
                  <a:pt x="7270" y="8606"/>
                </a:cubicBezTo>
                <a:cubicBezTo>
                  <a:pt x="6969" y="8606"/>
                  <a:pt x="6712" y="8636"/>
                  <a:pt x="6537" y="8664"/>
                </a:cubicBezTo>
                <a:cubicBezTo>
                  <a:pt x="6429" y="8680"/>
                  <a:pt x="6334" y="8745"/>
                  <a:pt x="6274" y="8837"/>
                </a:cubicBezTo>
                <a:cubicBezTo>
                  <a:pt x="6214" y="8929"/>
                  <a:pt x="6198" y="9041"/>
                  <a:pt x="6225" y="9147"/>
                </a:cubicBezTo>
                <a:cubicBezTo>
                  <a:pt x="6375" y="9713"/>
                  <a:pt x="6636" y="10210"/>
                  <a:pt x="6995" y="10624"/>
                </a:cubicBezTo>
                <a:lnTo>
                  <a:pt x="4044" y="10624"/>
                </a:lnTo>
                <a:lnTo>
                  <a:pt x="3346" y="6444"/>
                </a:lnTo>
                <a:lnTo>
                  <a:pt x="6402" y="6441"/>
                </a:lnTo>
                <a:cubicBezTo>
                  <a:pt x="6509" y="6441"/>
                  <a:pt x="6595" y="6355"/>
                  <a:pt x="6595" y="6248"/>
                </a:cubicBezTo>
                <a:lnTo>
                  <a:pt x="6595" y="4562"/>
                </a:lnTo>
                <a:close/>
                <a:moveTo>
                  <a:pt x="11433" y="8997"/>
                </a:moveTo>
                <a:cubicBezTo>
                  <a:pt x="11710" y="8997"/>
                  <a:pt x="11948" y="9025"/>
                  <a:pt x="12109" y="9052"/>
                </a:cubicBezTo>
                <a:cubicBezTo>
                  <a:pt x="11845" y="10044"/>
                  <a:pt x="11218" y="10782"/>
                  <a:pt x="10295" y="11202"/>
                </a:cubicBezTo>
                <a:cubicBezTo>
                  <a:pt x="10539" y="10905"/>
                  <a:pt x="10739" y="10495"/>
                  <a:pt x="10752" y="9946"/>
                </a:cubicBezTo>
                <a:cubicBezTo>
                  <a:pt x="10756" y="9688"/>
                  <a:pt x="10715" y="9398"/>
                  <a:pt x="10624" y="9084"/>
                </a:cubicBezTo>
                <a:cubicBezTo>
                  <a:pt x="10909" y="9019"/>
                  <a:pt x="11187" y="8997"/>
                  <a:pt x="11433" y="8997"/>
                </a:cubicBezTo>
                <a:close/>
                <a:moveTo>
                  <a:pt x="7268" y="8998"/>
                </a:moveTo>
                <a:cubicBezTo>
                  <a:pt x="7515" y="8998"/>
                  <a:pt x="7795" y="9020"/>
                  <a:pt x="8083" y="9085"/>
                </a:cubicBezTo>
                <a:cubicBezTo>
                  <a:pt x="7994" y="9400"/>
                  <a:pt x="7951" y="9688"/>
                  <a:pt x="7955" y="9949"/>
                </a:cubicBezTo>
                <a:cubicBezTo>
                  <a:pt x="7968" y="10497"/>
                  <a:pt x="8169" y="10908"/>
                  <a:pt x="8413" y="11204"/>
                </a:cubicBezTo>
                <a:cubicBezTo>
                  <a:pt x="8169" y="11095"/>
                  <a:pt x="7830" y="10889"/>
                  <a:pt x="7601" y="10688"/>
                </a:cubicBezTo>
                <a:cubicBezTo>
                  <a:pt x="7127" y="10286"/>
                  <a:pt x="6773" y="9714"/>
                  <a:pt x="6598" y="9052"/>
                </a:cubicBezTo>
                <a:cubicBezTo>
                  <a:pt x="6758" y="9025"/>
                  <a:pt x="6993" y="8998"/>
                  <a:pt x="7268" y="8998"/>
                </a:cubicBezTo>
                <a:close/>
                <a:moveTo>
                  <a:pt x="9357" y="7367"/>
                </a:moveTo>
                <a:cubicBezTo>
                  <a:pt x="9655" y="7821"/>
                  <a:pt x="10370" y="9013"/>
                  <a:pt x="10353" y="9931"/>
                </a:cubicBezTo>
                <a:cubicBezTo>
                  <a:pt x="10338" y="10690"/>
                  <a:pt x="9861" y="11126"/>
                  <a:pt x="9549" y="11330"/>
                </a:cubicBezTo>
                <a:lnTo>
                  <a:pt x="9549" y="10589"/>
                </a:lnTo>
                <a:cubicBezTo>
                  <a:pt x="9549" y="10486"/>
                  <a:pt x="9472" y="10395"/>
                  <a:pt x="9370" y="10389"/>
                </a:cubicBezTo>
                <a:cubicBezTo>
                  <a:pt x="9366" y="10389"/>
                  <a:pt x="9362" y="10389"/>
                  <a:pt x="9359" y="10389"/>
                </a:cubicBezTo>
                <a:cubicBezTo>
                  <a:pt x="9252" y="10389"/>
                  <a:pt x="9166" y="10476"/>
                  <a:pt x="9166" y="10581"/>
                </a:cubicBezTo>
                <a:lnTo>
                  <a:pt x="9166" y="11330"/>
                </a:lnTo>
                <a:cubicBezTo>
                  <a:pt x="8856" y="11126"/>
                  <a:pt x="8377" y="10690"/>
                  <a:pt x="8362" y="9931"/>
                </a:cubicBezTo>
                <a:cubicBezTo>
                  <a:pt x="8343" y="9013"/>
                  <a:pt x="9060" y="7821"/>
                  <a:pt x="9357" y="7367"/>
                </a:cubicBezTo>
                <a:close/>
                <a:moveTo>
                  <a:pt x="2586" y="4543"/>
                </a:moveTo>
                <a:cubicBezTo>
                  <a:pt x="2603" y="4543"/>
                  <a:pt x="2620" y="4544"/>
                  <a:pt x="2637" y="4547"/>
                </a:cubicBezTo>
                <a:lnTo>
                  <a:pt x="3690" y="10854"/>
                </a:lnTo>
                <a:cubicBezTo>
                  <a:pt x="3705" y="10948"/>
                  <a:pt x="3786" y="11017"/>
                  <a:pt x="3881" y="11023"/>
                </a:cubicBezTo>
                <a:lnTo>
                  <a:pt x="7392" y="11023"/>
                </a:lnTo>
                <a:cubicBezTo>
                  <a:pt x="7592" y="11184"/>
                  <a:pt x="7843" y="11353"/>
                  <a:pt x="8107" y="11483"/>
                </a:cubicBezTo>
                <a:lnTo>
                  <a:pt x="3605" y="11483"/>
                </a:lnTo>
                <a:cubicBezTo>
                  <a:pt x="3603" y="11483"/>
                  <a:pt x="3601" y="11483"/>
                  <a:pt x="3599" y="11483"/>
                </a:cubicBezTo>
                <a:cubicBezTo>
                  <a:pt x="3434" y="11483"/>
                  <a:pt x="3298" y="11366"/>
                  <a:pt x="3272" y="11204"/>
                </a:cubicBezTo>
                <a:lnTo>
                  <a:pt x="2226" y="4941"/>
                </a:lnTo>
                <a:cubicBezTo>
                  <a:pt x="2189" y="4744"/>
                  <a:pt x="2360" y="4543"/>
                  <a:pt x="2586" y="4543"/>
                </a:cubicBezTo>
                <a:close/>
                <a:moveTo>
                  <a:pt x="5939" y="0"/>
                </a:moveTo>
                <a:cubicBezTo>
                  <a:pt x="5916" y="0"/>
                  <a:pt x="5893" y="2"/>
                  <a:pt x="5869" y="6"/>
                </a:cubicBezTo>
                <a:cubicBezTo>
                  <a:pt x="5736" y="29"/>
                  <a:pt x="5621" y="115"/>
                  <a:pt x="5562" y="241"/>
                </a:cubicBezTo>
                <a:cubicBezTo>
                  <a:pt x="5239" y="928"/>
                  <a:pt x="4694" y="2181"/>
                  <a:pt x="4694" y="2841"/>
                </a:cubicBezTo>
                <a:cubicBezTo>
                  <a:pt x="4694" y="3372"/>
                  <a:pt x="5320" y="4177"/>
                  <a:pt x="5320" y="4177"/>
                </a:cubicBezTo>
                <a:lnTo>
                  <a:pt x="2568" y="4177"/>
                </a:lnTo>
                <a:cubicBezTo>
                  <a:pt x="2400" y="4177"/>
                  <a:pt x="2234" y="4231"/>
                  <a:pt x="2104" y="4336"/>
                </a:cubicBezTo>
                <a:cubicBezTo>
                  <a:pt x="1896" y="4502"/>
                  <a:pt x="1801" y="4764"/>
                  <a:pt x="1843" y="5021"/>
                </a:cubicBezTo>
                <a:lnTo>
                  <a:pt x="2886" y="11265"/>
                </a:lnTo>
                <a:cubicBezTo>
                  <a:pt x="2900" y="11342"/>
                  <a:pt x="2924" y="11415"/>
                  <a:pt x="2959" y="11481"/>
                </a:cubicBezTo>
                <a:lnTo>
                  <a:pt x="2186" y="11481"/>
                </a:lnTo>
                <a:cubicBezTo>
                  <a:pt x="2084" y="11481"/>
                  <a:pt x="1993" y="11558"/>
                  <a:pt x="1987" y="11662"/>
                </a:cubicBezTo>
                <a:cubicBezTo>
                  <a:pt x="1981" y="11773"/>
                  <a:pt x="2070" y="11865"/>
                  <a:pt x="2179" y="11865"/>
                </a:cubicBezTo>
                <a:lnTo>
                  <a:pt x="8636" y="11865"/>
                </a:lnTo>
                <a:lnTo>
                  <a:pt x="8253" y="12093"/>
                </a:lnTo>
                <a:cubicBezTo>
                  <a:pt x="8150" y="12155"/>
                  <a:pt x="8120" y="12294"/>
                  <a:pt x="8196" y="12386"/>
                </a:cubicBezTo>
                <a:cubicBezTo>
                  <a:pt x="8235" y="12432"/>
                  <a:pt x="8290" y="12459"/>
                  <a:pt x="8345" y="12459"/>
                </a:cubicBezTo>
                <a:cubicBezTo>
                  <a:pt x="8380" y="12459"/>
                  <a:pt x="8413" y="12448"/>
                  <a:pt x="8445" y="12431"/>
                </a:cubicBezTo>
                <a:lnTo>
                  <a:pt x="9347" y="11899"/>
                </a:lnTo>
                <a:lnTo>
                  <a:pt x="10247" y="12431"/>
                </a:lnTo>
                <a:cubicBezTo>
                  <a:pt x="10278" y="12451"/>
                  <a:pt x="10313" y="12459"/>
                  <a:pt x="10347" y="12459"/>
                </a:cubicBezTo>
                <a:cubicBezTo>
                  <a:pt x="10405" y="12459"/>
                  <a:pt x="10460" y="12432"/>
                  <a:pt x="10497" y="12386"/>
                </a:cubicBezTo>
                <a:cubicBezTo>
                  <a:pt x="10574" y="12294"/>
                  <a:pt x="10540" y="12155"/>
                  <a:pt x="10439" y="12093"/>
                </a:cubicBezTo>
                <a:lnTo>
                  <a:pt x="10055" y="11865"/>
                </a:lnTo>
                <a:lnTo>
                  <a:pt x="12356" y="11865"/>
                </a:lnTo>
                <a:cubicBezTo>
                  <a:pt x="12470" y="11865"/>
                  <a:pt x="12560" y="11957"/>
                  <a:pt x="12560" y="12069"/>
                </a:cubicBezTo>
                <a:lnTo>
                  <a:pt x="12560" y="12658"/>
                </a:lnTo>
                <a:cubicBezTo>
                  <a:pt x="12560" y="12770"/>
                  <a:pt x="12468" y="12860"/>
                  <a:pt x="12356" y="12860"/>
                </a:cubicBezTo>
                <a:lnTo>
                  <a:pt x="590" y="12860"/>
                </a:lnTo>
                <a:cubicBezTo>
                  <a:pt x="476" y="12860"/>
                  <a:pt x="386" y="12768"/>
                  <a:pt x="386" y="12658"/>
                </a:cubicBezTo>
                <a:lnTo>
                  <a:pt x="386" y="12066"/>
                </a:lnTo>
                <a:cubicBezTo>
                  <a:pt x="386" y="11954"/>
                  <a:pt x="476" y="11866"/>
                  <a:pt x="585" y="11866"/>
                </a:cubicBezTo>
                <a:lnTo>
                  <a:pt x="1257" y="11866"/>
                </a:lnTo>
                <a:cubicBezTo>
                  <a:pt x="1347" y="11866"/>
                  <a:pt x="1427" y="11807"/>
                  <a:pt x="1447" y="11721"/>
                </a:cubicBezTo>
                <a:cubicBezTo>
                  <a:pt x="1475" y="11595"/>
                  <a:pt x="1381" y="11483"/>
                  <a:pt x="1260" y="11483"/>
                </a:cubicBezTo>
                <a:lnTo>
                  <a:pt x="593" y="11483"/>
                </a:lnTo>
                <a:cubicBezTo>
                  <a:pt x="264" y="11483"/>
                  <a:pt x="1" y="11747"/>
                  <a:pt x="1" y="12075"/>
                </a:cubicBezTo>
                <a:lnTo>
                  <a:pt x="1" y="12673"/>
                </a:lnTo>
                <a:cubicBezTo>
                  <a:pt x="1" y="13002"/>
                  <a:pt x="264" y="13265"/>
                  <a:pt x="593" y="13265"/>
                </a:cubicBezTo>
                <a:lnTo>
                  <a:pt x="12370" y="13265"/>
                </a:lnTo>
                <a:cubicBezTo>
                  <a:pt x="12698" y="13265"/>
                  <a:pt x="12962" y="13000"/>
                  <a:pt x="12962" y="12673"/>
                </a:cubicBezTo>
                <a:lnTo>
                  <a:pt x="12962" y="12077"/>
                </a:lnTo>
                <a:cubicBezTo>
                  <a:pt x="12961" y="11751"/>
                  <a:pt x="12695" y="11484"/>
                  <a:pt x="12368" y="11484"/>
                </a:cubicBezTo>
                <a:lnTo>
                  <a:pt x="10600" y="11484"/>
                </a:lnTo>
                <a:cubicBezTo>
                  <a:pt x="11534" y="11020"/>
                  <a:pt x="12209" y="10187"/>
                  <a:pt x="12484" y="9148"/>
                </a:cubicBezTo>
                <a:cubicBezTo>
                  <a:pt x="12511" y="9044"/>
                  <a:pt x="12493" y="8931"/>
                  <a:pt x="12433" y="8838"/>
                </a:cubicBezTo>
                <a:cubicBezTo>
                  <a:pt x="12373" y="8746"/>
                  <a:pt x="12278" y="8684"/>
                  <a:pt x="12169" y="8665"/>
                </a:cubicBezTo>
                <a:cubicBezTo>
                  <a:pt x="11995" y="8637"/>
                  <a:pt x="11740" y="8607"/>
                  <a:pt x="11442" y="8607"/>
                </a:cubicBezTo>
                <a:cubicBezTo>
                  <a:pt x="11157" y="8607"/>
                  <a:pt x="10833" y="8634"/>
                  <a:pt x="10500" y="8714"/>
                </a:cubicBezTo>
                <a:cubicBezTo>
                  <a:pt x="10437" y="8546"/>
                  <a:pt x="10351" y="8338"/>
                  <a:pt x="10249" y="8133"/>
                </a:cubicBezTo>
                <a:lnTo>
                  <a:pt x="10770" y="5005"/>
                </a:lnTo>
                <a:cubicBezTo>
                  <a:pt x="10815" y="4738"/>
                  <a:pt x="10709" y="4468"/>
                  <a:pt x="10485" y="4300"/>
                </a:cubicBezTo>
                <a:cubicBezTo>
                  <a:pt x="10359" y="4206"/>
                  <a:pt x="10203" y="4160"/>
                  <a:pt x="10046" y="4160"/>
                </a:cubicBezTo>
                <a:lnTo>
                  <a:pt x="7484" y="4160"/>
                </a:lnTo>
                <a:cubicBezTo>
                  <a:pt x="7484" y="4160"/>
                  <a:pt x="8150" y="3296"/>
                  <a:pt x="8101" y="2738"/>
                </a:cubicBezTo>
                <a:cubicBezTo>
                  <a:pt x="8074" y="2373"/>
                  <a:pt x="7986" y="1480"/>
                  <a:pt x="7799" y="974"/>
                </a:cubicBezTo>
                <a:cubicBezTo>
                  <a:pt x="7756" y="859"/>
                  <a:pt x="7664" y="772"/>
                  <a:pt x="7547" y="733"/>
                </a:cubicBezTo>
                <a:cubicBezTo>
                  <a:pt x="7506" y="720"/>
                  <a:pt x="7464" y="713"/>
                  <a:pt x="7422" y="713"/>
                </a:cubicBezTo>
                <a:cubicBezTo>
                  <a:pt x="7345" y="713"/>
                  <a:pt x="7267" y="736"/>
                  <a:pt x="7201" y="781"/>
                </a:cubicBezTo>
                <a:lnTo>
                  <a:pt x="6980" y="928"/>
                </a:lnTo>
                <a:cubicBezTo>
                  <a:pt x="6701" y="606"/>
                  <a:pt x="6426" y="319"/>
                  <a:pt x="6236" y="126"/>
                </a:cubicBezTo>
                <a:cubicBezTo>
                  <a:pt x="6157" y="45"/>
                  <a:pt x="6050" y="0"/>
                  <a:pt x="593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cxnSp>
        <p:nvCxnSpPr>
          <p:cNvPr id="429" name="Google Shape;429;p33"/>
          <p:cNvCxnSpPr/>
          <p:nvPr/>
        </p:nvCxnSpPr>
        <p:spPr>
          <a:xfrm>
            <a:off x="6419350" y="2341382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0" name="Google Shape;430;p33"/>
          <p:cNvGrpSpPr/>
          <p:nvPr/>
        </p:nvGrpSpPr>
        <p:grpSpPr>
          <a:xfrm>
            <a:off x="8251989" y="247257"/>
            <a:ext cx="357270" cy="577805"/>
            <a:chOff x="5664225" y="1760375"/>
            <a:chExt cx="826250" cy="1336275"/>
          </a:xfrm>
        </p:grpSpPr>
        <p:sp>
          <p:nvSpPr>
            <p:cNvPr id="431" name="Google Shape;431;p33"/>
            <p:cNvSpPr/>
            <p:nvPr/>
          </p:nvSpPr>
          <p:spPr>
            <a:xfrm>
              <a:off x="5694725" y="1767475"/>
              <a:ext cx="795750" cy="1326300"/>
            </a:xfrm>
            <a:custGeom>
              <a:avLst/>
              <a:gdLst/>
              <a:ahLst/>
              <a:cxnLst/>
              <a:rect l="l" t="t" r="r" b="b"/>
              <a:pathLst>
                <a:path w="31830" h="53052" extrusionOk="0">
                  <a:moveTo>
                    <a:pt x="0" y="0"/>
                  </a:moveTo>
                  <a:cubicBezTo>
                    <a:pt x="1" y="0"/>
                    <a:pt x="19432" y="6183"/>
                    <a:pt x="20334" y="25648"/>
                  </a:cubicBezTo>
                  <a:cubicBezTo>
                    <a:pt x="21237" y="45113"/>
                    <a:pt x="0" y="53050"/>
                    <a:pt x="0" y="53050"/>
                  </a:cubicBezTo>
                  <a:cubicBezTo>
                    <a:pt x="0" y="53050"/>
                    <a:pt x="53" y="53051"/>
                    <a:pt x="155" y="53051"/>
                  </a:cubicBezTo>
                  <a:cubicBezTo>
                    <a:pt x="1861" y="53051"/>
                    <a:pt x="17215" y="52664"/>
                    <a:pt x="24311" y="38914"/>
                  </a:cubicBezTo>
                  <a:cubicBezTo>
                    <a:pt x="31830" y="24311"/>
                    <a:pt x="25180" y="220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5664225" y="1760375"/>
              <a:ext cx="741050" cy="1336275"/>
            </a:xfrm>
            <a:custGeom>
              <a:avLst/>
              <a:gdLst/>
              <a:ahLst/>
              <a:cxnLst/>
              <a:rect l="l" t="t" r="r" b="b"/>
              <a:pathLst>
                <a:path w="29642" h="53451" extrusionOk="0">
                  <a:moveTo>
                    <a:pt x="2239" y="518"/>
                  </a:moveTo>
                  <a:lnTo>
                    <a:pt x="2239" y="518"/>
                  </a:lnTo>
                  <a:cubicBezTo>
                    <a:pt x="12716" y="1704"/>
                    <a:pt x="20819" y="6617"/>
                    <a:pt x="25130" y="14403"/>
                  </a:cubicBezTo>
                  <a:cubicBezTo>
                    <a:pt x="29290" y="21938"/>
                    <a:pt x="29391" y="31429"/>
                    <a:pt x="25414" y="39131"/>
                  </a:cubicBezTo>
                  <a:cubicBezTo>
                    <a:pt x="21554" y="46600"/>
                    <a:pt x="15188" y="50059"/>
                    <a:pt x="10527" y="51596"/>
                  </a:cubicBezTo>
                  <a:cubicBezTo>
                    <a:pt x="6684" y="52866"/>
                    <a:pt x="3325" y="53150"/>
                    <a:pt x="1922" y="53183"/>
                  </a:cubicBezTo>
                  <a:cubicBezTo>
                    <a:pt x="3492" y="52515"/>
                    <a:pt x="7703" y="50510"/>
                    <a:pt x="11797" y="47018"/>
                  </a:cubicBezTo>
                  <a:cubicBezTo>
                    <a:pt x="16559" y="42958"/>
                    <a:pt x="22139" y="36024"/>
                    <a:pt x="21688" y="25915"/>
                  </a:cubicBezTo>
                  <a:cubicBezTo>
                    <a:pt x="21220" y="15806"/>
                    <a:pt x="15690" y="9340"/>
                    <a:pt x="11128" y="5698"/>
                  </a:cubicBezTo>
                  <a:cubicBezTo>
                    <a:pt x="7519" y="2807"/>
                    <a:pt x="3927" y="1186"/>
                    <a:pt x="2239" y="518"/>
                  </a:cubicBezTo>
                  <a:close/>
                  <a:moveTo>
                    <a:pt x="0" y="0"/>
                  </a:moveTo>
                  <a:lnTo>
                    <a:pt x="1153" y="384"/>
                  </a:lnTo>
                  <a:cubicBezTo>
                    <a:pt x="1187" y="401"/>
                    <a:pt x="6049" y="1972"/>
                    <a:pt x="10944" y="5898"/>
                  </a:cubicBezTo>
                  <a:cubicBezTo>
                    <a:pt x="15456" y="9507"/>
                    <a:pt x="20919" y="15923"/>
                    <a:pt x="21387" y="25898"/>
                  </a:cubicBezTo>
                  <a:cubicBezTo>
                    <a:pt x="21838" y="35890"/>
                    <a:pt x="16325" y="42791"/>
                    <a:pt x="11613" y="46801"/>
                  </a:cubicBezTo>
                  <a:cubicBezTo>
                    <a:pt x="6500" y="51162"/>
                    <a:pt x="1203" y="53167"/>
                    <a:pt x="1153" y="53183"/>
                  </a:cubicBezTo>
                  <a:lnTo>
                    <a:pt x="502" y="53434"/>
                  </a:lnTo>
                  <a:lnTo>
                    <a:pt x="1187" y="53451"/>
                  </a:lnTo>
                  <a:lnTo>
                    <a:pt x="1337" y="53451"/>
                  </a:lnTo>
                  <a:cubicBezTo>
                    <a:pt x="2106" y="53451"/>
                    <a:pt x="5999" y="53401"/>
                    <a:pt x="10560" y="51830"/>
                  </a:cubicBezTo>
                  <a:cubicBezTo>
                    <a:pt x="15289" y="50259"/>
                    <a:pt x="21722" y="46784"/>
                    <a:pt x="25631" y="39215"/>
                  </a:cubicBezTo>
                  <a:cubicBezTo>
                    <a:pt x="29641" y="31412"/>
                    <a:pt x="29524" y="21855"/>
                    <a:pt x="25331" y="14236"/>
                  </a:cubicBezTo>
                  <a:cubicBezTo>
                    <a:pt x="20869" y="6082"/>
                    <a:pt x="12281" y="1086"/>
                    <a:pt x="1203" y="1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34"/>
          <p:cNvPicPr preferRelativeResize="0"/>
          <p:nvPr/>
        </p:nvPicPr>
        <p:blipFill rotWithShape="1">
          <a:blip r:embed="rId1"/>
          <a:srcRect l="17439" r="18728" b="4698"/>
          <a:stretch>
            <a:fillRect/>
          </a:stretch>
        </p:blipFill>
        <p:spPr>
          <a:xfrm>
            <a:off x="621525" y="759258"/>
            <a:ext cx="3052975" cy="2162942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85725" dir="19080000" algn="bl" rotWithShape="0">
              <a:srgbClr val="000000">
                <a:alpha val="35000"/>
              </a:srgbClr>
            </a:outerShdw>
          </a:effectLst>
        </p:spPr>
      </p:pic>
      <p:sp>
        <p:nvSpPr>
          <p:cNvPr id="438" name="Google Shape;438;p34"/>
          <p:cNvSpPr txBox="1"/>
          <p:nvPr>
            <p:ph type="ctrTitle"/>
          </p:nvPr>
        </p:nvSpPr>
        <p:spPr>
          <a:xfrm>
            <a:off x="3728900" y="53615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THANKS!</a:t>
            </a:r>
            <a:endParaRPr lang="en-GB"/>
          </a:p>
        </p:txBody>
      </p:sp>
      <p:sp>
        <p:nvSpPr>
          <p:cNvPr id="439" name="Google Shape;439;p34"/>
          <p:cNvSpPr txBox="1"/>
          <p:nvPr>
            <p:ph type="subTitle" idx="1"/>
          </p:nvPr>
        </p:nvSpPr>
        <p:spPr>
          <a:xfrm>
            <a:off x="4802300" y="2054925"/>
            <a:ext cx="3210600" cy="13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None/>
            </a:pPr>
            <a:r>
              <a:rPr lang="en-GB"/>
              <a:t>Do you have any questions?</a:t>
            </a:r>
            <a:endParaRPr lang="en-GB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0" name="Google Shape;440;p34"/>
          <p:cNvSpPr txBox="1"/>
          <p:nvPr>
            <p:ph type="subTitle" idx="2"/>
          </p:nvPr>
        </p:nvSpPr>
        <p:spPr>
          <a:xfrm>
            <a:off x="4213700" y="2841050"/>
            <a:ext cx="3799200" cy="3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Please keep this slide for attribution</a:t>
            </a:r>
            <a:endParaRPr lang="en-GB"/>
          </a:p>
        </p:txBody>
      </p:sp>
      <p:grpSp>
        <p:nvGrpSpPr>
          <p:cNvPr id="441" name="Google Shape;441;p34"/>
          <p:cNvGrpSpPr/>
          <p:nvPr/>
        </p:nvGrpSpPr>
        <p:grpSpPr>
          <a:xfrm>
            <a:off x="4556488" y="3440900"/>
            <a:ext cx="308996" cy="308974"/>
            <a:chOff x="3368074" y="3882537"/>
            <a:chExt cx="215298" cy="215298"/>
          </a:xfrm>
        </p:grpSpPr>
        <p:sp>
          <p:nvSpPr>
            <p:cNvPr id="442" name="Google Shape;442;p3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43" name="Google Shape;443;p3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44" name="Google Shape;444;p3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445" name="Google Shape;445;p34"/>
          <p:cNvGrpSpPr/>
          <p:nvPr/>
        </p:nvGrpSpPr>
        <p:grpSpPr>
          <a:xfrm>
            <a:off x="5546364" y="3455991"/>
            <a:ext cx="315549" cy="282199"/>
            <a:chOff x="3824739" y="3890112"/>
            <a:chExt cx="208105" cy="186110"/>
          </a:xfrm>
        </p:grpSpPr>
        <p:sp>
          <p:nvSpPr>
            <p:cNvPr id="446" name="Google Shape;446;p3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47" name="Google Shape;447;p3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48" name="Google Shape;448;p3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449" name="Google Shape;449;p34"/>
          <p:cNvSpPr/>
          <p:nvPr/>
        </p:nvSpPr>
        <p:spPr>
          <a:xfrm>
            <a:off x="6516092" y="3455966"/>
            <a:ext cx="344787" cy="281612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grpSp>
        <p:nvGrpSpPr>
          <p:cNvPr id="450" name="Google Shape;450;p34"/>
          <p:cNvGrpSpPr/>
          <p:nvPr/>
        </p:nvGrpSpPr>
        <p:grpSpPr>
          <a:xfrm>
            <a:off x="7537068" y="3444494"/>
            <a:ext cx="271511" cy="308858"/>
            <a:chOff x="1512725" y="258500"/>
            <a:chExt cx="4570900" cy="5199625"/>
          </a:xfrm>
        </p:grpSpPr>
        <p:sp>
          <p:nvSpPr>
            <p:cNvPr id="451" name="Google Shape;451;p34"/>
            <p:cNvSpPr/>
            <p:nvPr/>
          </p:nvSpPr>
          <p:spPr>
            <a:xfrm>
              <a:off x="1512725" y="2700900"/>
              <a:ext cx="2654475" cy="2757225"/>
            </a:xfrm>
            <a:custGeom>
              <a:avLst/>
              <a:gdLst/>
              <a:ahLst/>
              <a:cxnLst/>
              <a:rect l="l" t="t" r="r" b="b"/>
              <a:pathLst>
                <a:path w="106179" h="110289" extrusionOk="0">
                  <a:moveTo>
                    <a:pt x="19199" y="1"/>
                  </a:moveTo>
                  <a:cubicBezTo>
                    <a:pt x="18076" y="1"/>
                    <a:pt x="16954" y="466"/>
                    <a:pt x="16148" y="1404"/>
                  </a:cubicBezTo>
                  <a:cubicBezTo>
                    <a:pt x="5840" y="13310"/>
                    <a:pt x="1" y="28739"/>
                    <a:pt x="33" y="44494"/>
                  </a:cubicBezTo>
                  <a:cubicBezTo>
                    <a:pt x="33" y="62077"/>
                    <a:pt x="6916" y="78582"/>
                    <a:pt x="19442" y="91010"/>
                  </a:cubicBezTo>
                  <a:cubicBezTo>
                    <a:pt x="31968" y="103439"/>
                    <a:pt x="48572" y="110289"/>
                    <a:pt x="66252" y="110289"/>
                  </a:cubicBezTo>
                  <a:cubicBezTo>
                    <a:pt x="69546" y="110289"/>
                    <a:pt x="72939" y="110060"/>
                    <a:pt x="76201" y="109571"/>
                  </a:cubicBezTo>
                  <a:cubicBezTo>
                    <a:pt x="86248" y="108071"/>
                    <a:pt x="95675" y="104352"/>
                    <a:pt x="103895" y="98643"/>
                  </a:cubicBezTo>
                  <a:cubicBezTo>
                    <a:pt x="105983" y="97208"/>
                    <a:pt x="106179" y="94272"/>
                    <a:pt x="104417" y="92478"/>
                  </a:cubicBezTo>
                  <a:cubicBezTo>
                    <a:pt x="104384" y="92348"/>
                    <a:pt x="104384" y="92315"/>
                    <a:pt x="104352" y="92315"/>
                  </a:cubicBezTo>
                  <a:cubicBezTo>
                    <a:pt x="103555" y="91537"/>
                    <a:pt x="102517" y="91128"/>
                    <a:pt x="101470" y="91128"/>
                  </a:cubicBezTo>
                  <a:cubicBezTo>
                    <a:pt x="100673" y="91128"/>
                    <a:pt x="99870" y="91365"/>
                    <a:pt x="99165" y="91859"/>
                  </a:cubicBezTo>
                  <a:cubicBezTo>
                    <a:pt x="91956" y="96849"/>
                    <a:pt x="83769" y="100111"/>
                    <a:pt x="74994" y="101416"/>
                  </a:cubicBezTo>
                  <a:cubicBezTo>
                    <a:pt x="72091" y="101808"/>
                    <a:pt x="69155" y="102069"/>
                    <a:pt x="66252" y="102069"/>
                  </a:cubicBezTo>
                  <a:cubicBezTo>
                    <a:pt x="50757" y="102069"/>
                    <a:pt x="36176" y="96066"/>
                    <a:pt x="25216" y="85171"/>
                  </a:cubicBezTo>
                  <a:cubicBezTo>
                    <a:pt x="14256" y="74309"/>
                    <a:pt x="8221" y="59826"/>
                    <a:pt x="8188" y="44462"/>
                  </a:cubicBezTo>
                  <a:cubicBezTo>
                    <a:pt x="8188" y="30664"/>
                    <a:pt x="13277" y="17126"/>
                    <a:pt x="22313" y="6721"/>
                  </a:cubicBezTo>
                  <a:cubicBezTo>
                    <a:pt x="23650" y="5188"/>
                    <a:pt x="23650" y="2904"/>
                    <a:pt x="22248" y="1404"/>
                  </a:cubicBezTo>
                  <a:lnTo>
                    <a:pt x="22215" y="1338"/>
                  </a:lnTo>
                  <a:cubicBezTo>
                    <a:pt x="21407" y="449"/>
                    <a:pt x="20302" y="1"/>
                    <a:pt x="19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52" name="Google Shape;452;p34"/>
            <p:cNvSpPr/>
            <p:nvPr/>
          </p:nvSpPr>
          <p:spPr>
            <a:xfrm>
              <a:off x="2323325" y="258500"/>
              <a:ext cx="3760300" cy="4390225"/>
            </a:xfrm>
            <a:custGeom>
              <a:avLst/>
              <a:gdLst/>
              <a:ahLst/>
              <a:cxnLst/>
              <a:rect l="l" t="t" r="r" b="b"/>
              <a:pathLst>
                <a:path w="150412" h="175609" extrusionOk="0">
                  <a:moveTo>
                    <a:pt x="63610" y="0"/>
                  </a:moveTo>
                  <a:cubicBezTo>
                    <a:pt x="61359" y="0"/>
                    <a:pt x="59532" y="1827"/>
                    <a:pt x="59532" y="4078"/>
                  </a:cubicBezTo>
                  <a:lnTo>
                    <a:pt x="59532" y="93228"/>
                  </a:lnTo>
                  <a:lnTo>
                    <a:pt x="59467" y="142060"/>
                  </a:lnTo>
                  <a:cubicBezTo>
                    <a:pt x="59467" y="153020"/>
                    <a:pt x="52421" y="162741"/>
                    <a:pt x="41950" y="166199"/>
                  </a:cubicBezTo>
                  <a:cubicBezTo>
                    <a:pt x="39320" y="167047"/>
                    <a:pt x="36616" y="167503"/>
                    <a:pt x="33881" y="167503"/>
                  </a:cubicBezTo>
                  <a:cubicBezTo>
                    <a:pt x="33462" y="167503"/>
                    <a:pt x="33042" y="167493"/>
                    <a:pt x="32621" y="167471"/>
                  </a:cubicBezTo>
                  <a:cubicBezTo>
                    <a:pt x="19181" y="166818"/>
                    <a:pt x="8515" y="155793"/>
                    <a:pt x="8319" y="142419"/>
                  </a:cubicBezTo>
                  <a:cubicBezTo>
                    <a:pt x="8221" y="135569"/>
                    <a:pt x="10798" y="129143"/>
                    <a:pt x="15593" y="124250"/>
                  </a:cubicBezTo>
                  <a:cubicBezTo>
                    <a:pt x="20454" y="119291"/>
                    <a:pt x="26978" y="116584"/>
                    <a:pt x="33926" y="116584"/>
                  </a:cubicBezTo>
                  <a:cubicBezTo>
                    <a:pt x="36633" y="116584"/>
                    <a:pt x="39373" y="117041"/>
                    <a:pt x="41983" y="117889"/>
                  </a:cubicBezTo>
                  <a:cubicBezTo>
                    <a:pt x="42399" y="118019"/>
                    <a:pt x="42825" y="118082"/>
                    <a:pt x="43246" y="118082"/>
                  </a:cubicBezTo>
                  <a:cubicBezTo>
                    <a:pt x="44409" y="118082"/>
                    <a:pt x="45540" y="117600"/>
                    <a:pt x="46354" y="116714"/>
                  </a:cubicBezTo>
                  <a:cubicBezTo>
                    <a:pt x="47006" y="115931"/>
                    <a:pt x="47332" y="114920"/>
                    <a:pt x="47332" y="113909"/>
                  </a:cubicBezTo>
                  <a:lnTo>
                    <a:pt x="47332" y="81028"/>
                  </a:lnTo>
                  <a:cubicBezTo>
                    <a:pt x="47332" y="79038"/>
                    <a:pt x="45865" y="77277"/>
                    <a:pt x="43875" y="76983"/>
                  </a:cubicBezTo>
                  <a:cubicBezTo>
                    <a:pt x="40547" y="76494"/>
                    <a:pt x="37220" y="76233"/>
                    <a:pt x="33926" y="76233"/>
                  </a:cubicBezTo>
                  <a:cubicBezTo>
                    <a:pt x="26651" y="76233"/>
                    <a:pt x="19638" y="77407"/>
                    <a:pt x="12984" y="79593"/>
                  </a:cubicBezTo>
                  <a:cubicBezTo>
                    <a:pt x="10831" y="80311"/>
                    <a:pt x="9820" y="82724"/>
                    <a:pt x="10831" y="84780"/>
                  </a:cubicBezTo>
                  <a:lnTo>
                    <a:pt x="10831" y="84812"/>
                  </a:lnTo>
                  <a:cubicBezTo>
                    <a:pt x="10961" y="85008"/>
                    <a:pt x="11092" y="85269"/>
                    <a:pt x="11157" y="85465"/>
                  </a:cubicBezTo>
                  <a:cubicBezTo>
                    <a:pt x="11790" y="86730"/>
                    <a:pt x="13091" y="87485"/>
                    <a:pt x="14435" y="87485"/>
                  </a:cubicBezTo>
                  <a:cubicBezTo>
                    <a:pt x="14823" y="87485"/>
                    <a:pt x="15214" y="87423"/>
                    <a:pt x="15593" y="87291"/>
                  </a:cubicBezTo>
                  <a:cubicBezTo>
                    <a:pt x="21400" y="85367"/>
                    <a:pt x="27565" y="84388"/>
                    <a:pt x="33860" y="84388"/>
                  </a:cubicBezTo>
                  <a:cubicBezTo>
                    <a:pt x="35622" y="84388"/>
                    <a:pt x="37383" y="84486"/>
                    <a:pt x="39145" y="84649"/>
                  </a:cubicBezTo>
                  <a:lnTo>
                    <a:pt x="39145" y="108853"/>
                  </a:lnTo>
                  <a:cubicBezTo>
                    <a:pt x="37383" y="108592"/>
                    <a:pt x="35622" y="108462"/>
                    <a:pt x="33860" y="108462"/>
                  </a:cubicBezTo>
                  <a:cubicBezTo>
                    <a:pt x="24727" y="108462"/>
                    <a:pt x="16180" y="112050"/>
                    <a:pt x="9787" y="118541"/>
                  </a:cubicBezTo>
                  <a:cubicBezTo>
                    <a:pt x="3426" y="124967"/>
                    <a:pt x="1" y="133481"/>
                    <a:pt x="99" y="142549"/>
                  </a:cubicBezTo>
                  <a:cubicBezTo>
                    <a:pt x="360" y="160197"/>
                    <a:pt x="14452" y="174712"/>
                    <a:pt x="32164" y="175561"/>
                  </a:cubicBezTo>
                  <a:cubicBezTo>
                    <a:pt x="32758" y="175593"/>
                    <a:pt x="33351" y="175609"/>
                    <a:pt x="33941" y="175609"/>
                  </a:cubicBezTo>
                  <a:cubicBezTo>
                    <a:pt x="37530" y="175609"/>
                    <a:pt x="41044" y="175018"/>
                    <a:pt x="44462" y="173897"/>
                  </a:cubicBezTo>
                  <a:cubicBezTo>
                    <a:pt x="58325" y="169330"/>
                    <a:pt x="67622" y="156543"/>
                    <a:pt x="67622" y="142027"/>
                  </a:cubicBezTo>
                  <a:lnTo>
                    <a:pt x="67687" y="93163"/>
                  </a:lnTo>
                  <a:lnTo>
                    <a:pt x="67687" y="8155"/>
                  </a:lnTo>
                  <a:lnTo>
                    <a:pt x="78321" y="8155"/>
                  </a:lnTo>
                  <a:cubicBezTo>
                    <a:pt x="81697" y="8133"/>
                    <a:pt x="85305" y="8095"/>
                    <a:pt x="88344" y="8095"/>
                  </a:cubicBezTo>
                  <a:cubicBezTo>
                    <a:pt x="89709" y="8095"/>
                    <a:pt x="90960" y="8103"/>
                    <a:pt x="92022" y="8123"/>
                  </a:cubicBezTo>
                  <a:cubicBezTo>
                    <a:pt x="93098" y="21073"/>
                    <a:pt x="98643" y="33110"/>
                    <a:pt x="107973" y="42374"/>
                  </a:cubicBezTo>
                  <a:cubicBezTo>
                    <a:pt x="117269" y="51573"/>
                    <a:pt x="129339" y="57053"/>
                    <a:pt x="142256" y="58031"/>
                  </a:cubicBezTo>
                  <a:cubicBezTo>
                    <a:pt x="142256" y="64131"/>
                    <a:pt x="142289" y="76005"/>
                    <a:pt x="142354" y="82333"/>
                  </a:cubicBezTo>
                  <a:cubicBezTo>
                    <a:pt x="133155" y="81876"/>
                    <a:pt x="124250" y="79821"/>
                    <a:pt x="115769" y="76233"/>
                  </a:cubicBezTo>
                  <a:cubicBezTo>
                    <a:pt x="109506" y="73624"/>
                    <a:pt x="103700" y="70198"/>
                    <a:pt x="98350" y="66088"/>
                  </a:cubicBezTo>
                  <a:cubicBezTo>
                    <a:pt x="97610" y="65524"/>
                    <a:pt x="96719" y="65238"/>
                    <a:pt x="95830" y="65238"/>
                  </a:cubicBezTo>
                  <a:cubicBezTo>
                    <a:pt x="95229" y="65238"/>
                    <a:pt x="94629" y="65369"/>
                    <a:pt x="94077" y="65632"/>
                  </a:cubicBezTo>
                  <a:cubicBezTo>
                    <a:pt x="92674" y="66284"/>
                    <a:pt x="91793" y="67752"/>
                    <a:pt x="91793" y="69318"/>
                  </a:cubicBezTo>
                  <a:lnTo>
                    <a:pt x="91956" y="142354"/>
                  </a:lnTo>
                  <a:cubicBezTo>
                    <a:pt x="91891" y="150443"/>
                    <a:pt x="90195" y="158272"/>
                    <a:pt x="86966" y="165514"/>
                  </a:cubicBezTo>
                  <a:cubicBezTo>
                    <a:pt x="86150" y="167308"/>
                    <a:pt x="86802" y="169428"/>
                    <a:pt x="88433" y="170472"/>
                  </a:cubicBezTo>
                  <a:cubicBezTo>
                    <a:pt x="88466" y="170472"/>
                    <a:pt x="88466" y="170505"/>
                    <a:pt x="88531" y="170505"/>
                  </a:cubicBezTo>
                  <a:cubicBezTo>
                    <a:pt x="89214" y="170960"/>
                    <a:pt x="89984" y="171174"/>
                    <a:pt x="90744" y="171174"/>
                  </a:cubicBezTo>
                  <a:cubicBezTo>
                    <a:pt x="92271" y="171174"/>
                    <a:pt x="93760" y="170311"/>
                    <a:pt x="94436" y="168808"/>
                  </a:cubicBezTo>
                  <a:cubicBezTo>
                    <a:pt x="98089" y="160555"/>
                    <a:pt x="100046" y="151650"/>
                    <a:pt x="100111" y="142354"/>
                  </a:cubicBezTo>
                  <a:lnTo>
                    <a:pt x="99850" y="77049"/>
                  </a:lnTo>
                  <a:lnTo>
                    <a:pt x="99850" y="77049"/>
                  </a:lnTo>
                  <a:cubicBezTo>
                    <a:pt x="103895" y="79593"/>
                    <a:pt x="108071" y="81844"/>
                    <a:pt x="112474" y="83670"/>
                  </a:cubicBezTo>
                  <a:cubicBezTo>
                    <a:pt x="123206" y="88205"/>
                    <a:pt x="134591" y="90521"/>
                    <a:pt x="146301" y="90521"/>
                  </a:cubicBezTo>
                  <a:cubicBezTo>
                    <a:pt x="147410" y="90521"/>
                    <a:pt x="148454" y="90097"/>
                    <a:pt x="149237" y="89346"/>
                  </a:cubicBezTo>
                  <a:cubicBezTo>
                    <a:pt x="149987" y="88563"/>
                    <a:pt x="150411" y="87552"/>
                    <a:pt x="150411" y="86443"/>
                  </a:cubicBezTo>
                  <a:lnTo>
                    <a:pt x="150379" y="70231"/>
                  </a:lnTo>
                  <a:lnTo>
                    <a:pt x="150313" y="54345"/>
                  </a:lnTo>
                  <a:cubicBezTo>
                    <a:pt x="150281" y="49974"/>
                    <a:pt x="146301" y="49942"/>
                    <a:pt x="146236" y="49942"/>
                  </a:cubicBezTo>
                  <a:cubicBezTo>
                    <a:pt x="120955" y="49942"/>
                    <a:pt x="100177" y="29358"/>
                    <a:pt x="99981" y="4045"/>
                  </a:cubicBezTo>
                  <a:cubicBezTo>
                    <a:pt x="99981" y="2121"/>
                    <a:pt x="98546" y="131"/>
                    <a:pt x="959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cxnSp>
        <p:nvCxnSpPr>
          <p:cNvPr id="453" name="Google Shape;453;p34"/>
          <p:cNvCxnSpPr/>
          <p:nvPr/>
        </p:nvCxnSpPr>
        <p:spPr>
          <a:xfrm>
            <a:off x="4464236" y="3883013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34"/>
          <p:cNvCxnSpPr/>
          <p:nvPr/>
        </p:nvCxnSpPr>
        <p:spPr>
          <a:xfrm>
            <a:off x="5457398" y="3883013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34"/>
          <p:cNvCxnSpPr/>
          <p:nvPr/>
        </p:nvCxnSpPr>
        <p:spPr>
          <a:xfrm>
            <a:off x="6441736" y="3883013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34"/>
          <p:cNvCxnSpPr/>
          <p:nvPr/>
        </p:nvCxnSpPr>
        <p:spPr>
          <a:xfrm>
            <a:off x="7426073" y="3883013"/>
            <a:ext cx="493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7" name="Google Shape;457;p34"/>
          <p:cNvGrpSpPr/>
          <p:nvPr/>
        </p:nvGrpSpPr>
        <p:grpSpPr>
          <a:xfrm>
            <a:off x="426998" y="4126785"/>
            <a:ext cx="194534" cy="683149"/>
            <a:chOff x="3601100" y="-1"/>
            <a:chExt cx="389146" cy="1366571"/>
          </a:xfrm>
        </p:grpSpPr>
        <p:sp>
          <p:nvSpPr>
            <p:cNvPr id="458" name="Google Shape;458;p34"/>
            <p:cNvSpPr/>
            <p:nvPr/>
          </p:nvSpPr>
          <p:spPr>
            <a:xfrm>
              <a:off x="3601461" y="-1"/>
              <a:ext cx="388785" cy="388785"/>
            </a:xfrm>
            <a:custGeom>
              <a:avLst/>
              <a:gdLst/>
              <a:ahLst/>
              <a:cxnLst/>
              <a:rect l="l" t="t" r="r" b="b"/>
              <a:pathLst>
                <a:path w="36626" h="36626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cubicBezTo>
                    <a:pt x="0" y="28422"/>
                    <a:pt x="8204" y="36626"/>
                    <a:pt x="18313" y="36626"/>
                  </a:cubicBezTo>
                  <a:cubicBezTo>
                    <a:pt x="28422" y="36626"/>
                    <a:pt x="36626" y="28422"/>
                    <a:pt x="36626" y="18313"/>
                  </a:cubicBez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" name="Google Shape;459;p34"/>
            <p:cNvSpPr/>
            <p:nvPr/>
          </p:nvSpPr>
          <p:spPr>
            <a:xfrm>
              <a:off x="3601461" y="391494"/>
              <a:ext cx="388785" cy="194573"/>
            </a:xfrm>
            <a:custGeom>
              <a:avLst/>
              <a:gdLst/>
              <a:ahLst/>
              <a:cxnLst/>
              <a:rect l="l" t="t" r="r" b="b"/>
              <a:pathLst>
                <a:path w="36626" h="18330" extrusionOk="0">
                  <a:moveTo>
                    <a:pt x="18313" y="0"/>
                  </a:moveTo>
                  <a:cubicBezTo>
                    <a:pt x="8204" y="0"/>
                    <a:pt x="0" y="8221"/>
                    <a:pt x="0" y="18330"/>
                  </a:cubicBezTo>
                  <a:lnTo>
                    <a:pt x="36626" y="18330"/>
                  </a:lnTo>
                  <a:cubicBezTo>
                    <a:pt x="36626" y="8221"/>
                    <a:pt x="28422" y="0"/>
                    <a:pt x="18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" name="Google Shape;460;p34"/>
            <p:cNvSpPr/>
            <p:nvPr/>
          </p:nvSpPr>
          <p:spPr>
            <a:xfrm>
              <a:off x="3601461" y="587325"/>
              <a:ext cx="388785" cy="194403"/>
            </a:xfrm>
            <a:custGeom>
              <a:avLst/>
              <a:gdLst/>
              <a:ahLst/>
              <a:cxnLst/>
              <a:rect l="l" t="t" r="r" b="b"/>
              <a:pathLst>
                <a:path w="36626" h="18314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lnTo>
                    <a:pt x="36626" y="18313"/>
                  </a:ln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" name="Google Shape;461;p34"/>
            <p:cNvSpPr/>
            <p:nvPr/>
          </p:nvSpPr>
          <p:spPr>
            <a:xfrm>
              <a:off x="3601461" y="783338"/>
              <a:ext cx="388785" cy="388965"/>
            </a:xfrm>
            <a:custGeom>
              <a:avLst/>
              <a:gdLst/>
              <a:ahLst/>
              <a:cxnLst/>
              <a:rect l="l" t="t" r="r" b="b"/>
              <a:pathLst>
                <a:path w="36626" h="36643" extrusionOk="0">
                  <a:moveTo>
                    <a:pt x="18313" y="1"/>
                  </a:moveTo>
                  <a:cubicBezTo>
                    <a:pt x="8204" y="1"/>
                    <a:pt x="0" y="8204"/>
                    <a:pt x="0" y="18313"/>
                  </a:cubicBezTo>
                  <a:cubicBezTo>
                    <a:pt x="0" y="28438"/>
                    <a:pt x="8204" y="36642"/>
                    <a:pt x="18313" y="36642"/>
                  </a:cubicBezTo>
                  <a:cubicBezTo>
                    <a:pt x="28422" y="36642"/>
                    <a:pt x="36626" y="28438"/>
                    <a:pt x="36626" y="18313"/>
                  </a:cubicBezTo>
                  <a:cubicBezTo>
                    <a:pt x="36626" y="8204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" name="Google Shape;462;p34"/>
            <p:cNvSpPr/>
            <p:nvPr/>
          </p:nvSpPr>
          <p:spPr>
            <a:xfrm>
              <a:off x="3601100" y="1171987"/>
              <a:ext cx="388965" cy="194584"/>
            </a:xfrm>
            <a:custGeom>
              <a:avLst/>
              <a:gdLst/>
              <a:ahLst/>
              <a:cxnLst/>
              <a:rect l="l" t="t" r="r" b="b"/>
              <a:pathLst>
                <a:path w="36643" h="18331" extrusionOk="0">
                  <a:moveTo>
                    <a:pt x="1" y="1"/>
                  </a:moveTo>
                  <a:cubicBezTo>
                    <a:pt x="1" y="10110"/>
                    <a:pt x="8222" y="18330"/>
                    <a:pt x="18330" y="18330"/>
                  </a:cubicBezTo>
                  <a:cubicBezTo>
                    <a:pt x="28439" y="18330"/>
                    <a:pt x="36643" y="10110"/>
                    <a:pt x="36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63" name="Google Shape;463;p34"/>
          <p:cNvGrpSpPr/>
          <p:nvPr/>
        </p:nvGrpSpPr>
        <p:grpSpPr>
          <a:xfrm>
            <a:off x="1440339" y="4179457"/>
            <a:ext cx="357271" cy="577805"/>
            <a:chOff x="5664225" y="1760375"/>
            <a:chExt cx="826250" cy="1336275"/>
          </a:xfrm>
        </p:grpSpPr>
        <p:sp>
          <p:nvSpPr>
            <p:cNvPr id="464" name="Google Shape;464;p34"/>
            <p:cNvSpPr/>
            <p:nvPr/>
          </p:nvSpPr>
          <p:spPr>
            <a:xfrm>
              <a:off x="5694725" y="1767475"/>
              <a:ext cx="795750" cy="1326300"/>
            </a:xfrm>
            <a:custGeom>
              <a:avLst/>
              <a:gdLst/>
              <a:ahLst/>
              <a:cxnLst/>
              <a:rect l="l" t="t" r="r" b="b"/>
              <a:pathLst>
                <a:path w="31830" h="53052" extrusionOk="0">
                  <a:moveTo>
                    <a:pt x="0" y="0"/>
                  </a:moveTo>
                  <a:cubicBezTo>
                    <a:pt x="1" y="0"/>
                    <a:pt x="19432" y="6183"/>
                    <a:pt x="20334" y="25648"/>
                  </a:cubicBezTo>
                  <a:cubicBezTo>
                    <a:pt x="21237" y="45113"/>
                    <a:pt x="0" y="53050"/>
                    <a:pt x="0" y="53050"/>
                  </a:cubicBezTo>
                  <a:cubicBezTo>
                    <a:pt x="0" y="53050"/>
                    <a:pt x="53" y="53051"/>
                    <a:pt x="155" y="53051"/>
                  </a:cubicBezTo>
                  <a:cubicBezTo>
                    <a:pt x="1861" y="53051"/>
                    <a:pt x="17215" y="52664"/>
                    <a:pt x="24311" y="38914"/>
                  </a:cubicBezTo>
                  <a:cubicBezTo>
                    <a:pt x="31830" y="24311"/>
                    <a:pt x="25180" y="220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" name="Google Shape;465;p34"/>
            <p:cNvSpPr/>
            <p:nvPr/>
          </p:nvSpPr>
          <p:spPr>
            <a:xfrm>
              <a:off x="5664225" y="1760375"/>
              <a:ext cx="741050" cy="1336275"/>
            </a:xfrm>
            <a:custGeom>
              <a:avLst/>
              <a:gdLst/>
              <a:ahLst/>
              <a:cxnLst/>
              <a:rect l="l" t="t" r="r" b="b"/>
              <a:pathLst>
                <a:path w="29642" h="53451" extrusionOk="0">
                  <a:moveTo>
                    <a:pt x="2239" y="518"/>
                  </a:moveTo>
                  <a:lnTo>
                    <a:pt x="2239" y="518"/>
                  </a:lnTo>
                  <a:cubicBezTo>
                    <a:pt x="12716" y="1704"/>
                    <a:pt x="20819" y="6617"/>
                    <a:pt x="25130" y="14403"/>
                  </a:cubicBezTo>
                  <a:cubicBezTo>
                    <a:pt x="29290" y="21938"/>
                    <a:pt x="29391" y="31429"/>
                    <a:pt x="25414" y="39131"/>
                  </a:cubicBezTo>
                  <a:cubicBezTo>
                    <a:pt x="21554" y="46600"/>
                    <a:pt x="15188" y="50059"/>
                    <a:pt x="10527" y="51596"/>
                  </a:cubicBezTo>
                  <a:cubicBezTo>
                    <a:pt x="6684" y="52866"/>
                    <a:pt x="3325" y="53150"/>
                    <a:pt x="1922" y="53183"/>
                  </a:cubicBezTo>
                  <a:cubicBezTo>
                    <a:pt x="3492" y="52515"/>
                    <a:pt x="7703" y="50510"/>
                    <a:pt x="11797" y="47018"/>
                  </a:cubicBezTo>
                  <a:cubicBezTo>
                    <a:pt x="16559" y="42958"/>
                    <a:pt x="22139" y="36024"/>
                    <a:pt x="21688" y="25915"/>
                  </a:cubicBezTo>
                  <a:cubicBezTo>
                    <a:pt x="21220" y="15806"/>
                    <a:pt x="15690" y="9340"/>
                    <a:pt x="11128" y="5698"/>
                  </a:cubicBezTo>
                  <a:cubicBezTo>
                    <a:pt x="7519" y="2807"/>
                    <a:pt x="3927" y="1186"/>
                    <a:pt x="2239" y="518"/>
                  </a:cubicBezTo>
                  <a:close/>
                  <a:moveTo>
                    <a:pt x="0" y="0"/>
                  </a:moveTo>
                  <a:lnTo>
                    <a:pt x="1153" y="384"/>
                  </a:lnTo>
                  <a:cubicBezTo>
                    <a:pt x="1187" y="401"/>
                    <a:pt x="6049" y="1972"/>
                    <a:pt x="10944" y="5898"/>
                  </a:cubicBezTo>
                  <a:cubicBezTo>
                    <a:pt x="15456" y="9507"/>
                    <a:pt x="20919" y="15923"/>
                    <a:pt x="21387" y="25898"/>
                  </a:cubicBezTo>
                  <a:cubicBezTo>
                    <a:pt x="21838" y="35890"/>
                    <a:pt x="16325" y="42791"/>
                    <a:pt x="11613" y="46801"/>
                  </a:cubicBezTo>
                  <a:cubicBezTo>
                    <a:pt x="6500" y="51162"/>
                    <a:pt x="1203" y="53167"/>
                    <a:pt x="1153" y="53183"/>
                  </a:cubicBezTo>
                  <a:lnTo>
                    <a:pt x="502" y="53434"/>
                  </a:lnTo>
                  <a:lnTo>
                    <a:pt x="1187" y="53451"/>
                  </a:lnTo>
                  <a:lnTo>
                    <a:pt x="1337" y="53451"/>
                  </a:lnTo>
                  <a:cubicBezTo>
                    <a:pt x="2106" y="53451"/>
                    <a:pt x="5999" y="53401"/>
                    <a:pt x="10560" y="51830"/>
                  </a:cubicBezTo>
                  <a:cubicBezTo>
                    <a:pt x="15289" y="50259"/>
                    <a:pt x="21722" y="46784"/>
                    <a:pt x="25631" y="39215"/>
                  </a:cubicBezTo>
                  <a:cubicBezTo>
                    <a:pt x="29641" y="31412"/>
                    <a:pt x="29524" y="21855"/>
                    <a:pt x="25331" y="14236"/>
                  </a:cubicBezTo>
                  <a:cubicBezTo>
                    <a:pt x="20869" y="6082"/>
                    <a:pt x="12281" y="1086"/>
                    <a:pt x="1203" y="1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66" name="Google Shape;466;p34"/>
          <p:cNvGrpSpPr/>
          <p:nvPr/>
        </p:nvGrpSpPr>
        <p:grpSpPr>
          <a:xfrm>
            <a:off x="724944" y="4126805"/>
            <a:ext cx="734788" cy="683110"/>
            <a:chOff x="1033925" y="238125"/>
            <a:chExt cx="5634875" cy="5238575"/>
          </a:xfrm>
        </p:grpSpPr>
        <p:sp>
          <p:nvSpPr>
            <p:cNvPr id="467" name="Google Shape;467;p34"/>
            <p:cNvSpPr/>
            <p:nvPr/>
          </p:nvSpPr>
          <p:spPr>
            <a:xfrm>
              <a:off x="1033925" y="248675"/>
              <a:ext cx="5625375" cy="5217500"/>
            </a:xfrm>
            <a:custGeom>
              <a:avLst/>
              <a:gdLst/>
              <a:ahLst/>
              <a:cxnLst/>
              <a:rect l="l" t="t" r="r" b="b"/>
              <a:pathLst>
                <a:path w="225015" h="208700" extrusionOk="0">
                  <a:moveTo>
                    <a:pt x="105423" y="0"/>
                  </a:moveTo>
                  <a:cubicBezTo>
                    <a:pt x="102821" y="0"/>
                    <a:pt x="100220" y="109"/>
                    <a:pt x="97632" y="372"/>
                  </a:cubicBezTo>
                  <a:cubicBezTo>
                    <a:pt x="66976" y="3477"/>
                    <a:pt x="47947" y="22033"/>
                    <a:pt x="26492" y="45790"/>
                  </a:cubicBezTo>
                  <a:cubicBezTo>
                    <a:pt x="16646" y="56693"/>
                    <a:pt x="9712" y="69249"/>
                    <a:pt x="6501" y="83585"/>
                  </a:cubicBezTo>
                  <a:cubicBezTo>
                    <a:pt x="1" y="112599"/>
                    <a:pt x="9779" y="143082"/>
                    <a:pt x="26262" y="167828"/>
                  </a:cubicBezTo>
                  <a:cubicBezTo>
                    <a:pt x="36867" y="183751"/>
                    <a:pt x="54054" y="198640"/>
                    <a:pt x="72022" y="205064"/>
                  </a:cubicBezTo>
                  <a:cubicBezTo>
                    <a:pt x="76740" y="206751"/>
                    <a:pt x="81691" y="207708"/>
                    <a:pt x="86683" y="208146"/>
                  </a:cubicBezTo>
                  <a:cubicBezTo>
                    <a:pt x="90874" y="208515"/>
                    <a:pt x="95100" y="208700"/>
                    <a:pt x="99337" y="208700"/>
                  </a:cubicBezTo>
                  <a:cubicBezTo>
                    <a:pt x="134103" y="208700"/>
                    <a:pt x="169631" y="196239"/>
                    <a:pt x="192624" y="170295"/>
                  </a:cubicBezTo>
                  <a:cubicBezTo>
                    <a:pt x="218322" y="141298"/>
                    <a:pt x="225014" y="96878"/>
                    <a:pt x="208999" y="61598"/>
                  </a:cubicBezTo>
                  <a:cubicBezTo>
                    <a:pt x="192984" y="26316"/>
                    <a:pt x="159845" y="5061"/>
                    <a:pt x="121443" y="643"/>
                  </a:cubicBezTo>
                  <a:lnTo>
                    <a:pt x="120919" y="647"/>
                  </a:lnTo>
                  <a:lnTo>
                    <a:pt x="110824" y="143"/>
                  </a:lnTo>
                  <a:cubicBezTo>
                    <a:pt x="109026" y="52"/>
                    <a:pt x="107224" y="0"/>
                    <a:pt x="10542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" name="Google Shape;468;p34"/>
            <p:cNvSpPr/>
            <p:nvPr/>
          </p:nvSpPr>
          <p:spPr>
            <a:xfrm>
              <a:off x="1038000" y="238125"/>
              <a:ext cx="5630800" cy="5238575"/>
            </a:xfrm>
            <a:custGeom>
              <a:avLst/>
              <a:gdLst/>
              <a:ahLst/>
              <a:cxnLst/>
              <a:rect l="l" t="t" r="r" b="b"/>
              <a:pathLst>
                <a:path w="225232" h="209543" extrusionOk="0">
                  <a:moveTo>
                    <a:pt x="105273" y="846"/>
                  </a:moveTo>
                  <a:cubicBezTo>
                    <a:pt x="106982" y="846"/>
                    <a:pt x="108766" y="891"/>
                    <a:pt x="110640" y="985"/>
                  </a:cubicBezTo>
                  <a:lnTo>
                    <a:pt x="120735" y="1491"/>
                  </a:lnTo>
                  <a:lnTo>
                    <a:pt x="121232" y="1484"/>
                  </a:lnTo>
                  <a:cubicBezTo>
                    <a:pt x="161238" y="6086"/>
                    <a:pt x="193028" y="28214"/>
                    <a:pt x="208453" y="62193"/>
                  </a:cubicBezTo>
                  <a:cubicBezTo>
                    <a:pt x="224331" y="97175"/>
                    <a:pt x="217625" y="141688"/>
                    <a:pt x="192145" y="170438"/>
                  </a:cubicBezTo>
                  <a:cubicBezTo>
                    <a:pt x="170747" y="194584"/>
                    <a:pt x="135944" y="208700"/>
                    <a:pt x="99159" y="208700"/>
                  </a:cubicBezTo>
                  <a:cubicBezTo>
                    <a:pt x="94979" y="208700"/>
                    <a:pt x="90773" y="208518"/>
                    <a:pt x="86558" y="208148"/>
                  </a:cubicBezTo>
                  <a:cubicBezTo>
                    <a:pt x="81276" y="207685"/>
                    <a:pt x="76379" y="206655"/>
                    <a:pt x="72000" y="205090"/>
                  </a:cubicBezTo>
                  <a:cubicBezTo>
                    <a:pt x="55111" y="199050"/>
                    <a:pt x="37657" y="184844"/>
                    <a:pt x="26450" y="168015"/>
                  </a:cubicBezTo>
                  <a:cubicBezTo>
                    <a:pt x="7871" y="140124"/>
                    <a:pt x="874" y="110322"/>
                    <a:pt x="6749" y="84099"/>
                  </a:cubicBezTo>
                  <a:cubicBezTo>
                    <a:pt x="9829" y="70351"/>
                    <a:pt x="16521" y="57699"/>
                    <a:pt x="26642" y="46496"/>
                  </a:cubicBezTo>
                  <a:cubicBezTo>
                    <a:pt x="48102" y="22731"/>
                    <a:pt x="66948" y="4308"/>
                    <a:pt x="97512" y="1214"/>
                  </a:cubicBezTo>
                  <a:cubicBezTo>
                    <a:pt x="99938" y="967"/>
                    <a:pt x="102505" y="846"/>
                    <a:pt x="105273" y="846"/>
                  </a:cubicBezTo>
                  <a:close/>
                  <a:moveTo>
                    <a:pt x="105278" y="0"/>
                  </a:moveTo>
                  <a:cubicBezTo>
                    <a:pt x="102481" y="0"/>
                    <a:pt x="99883" y="125"/>
                    <a:pt x="97426" y="374"/>
                  </a:cubicBezTo>
                  <a:cubicBezTo>
                    <a:pt x="66564" y="3501"/>
                    <a:pt x="47600" y="22029"/>
                    <a:pt x="26017" y="45929"/>
                  </a:cubicBezTo>
                  <a:cubicBezTo>
                    <a:pt x="15799" y="57243"/>
                    <a:pt x="9038" y="70023"/>
                    <a:pt x="5926" y="83914"/>
                  </a:cubicBezTo>
                  <a:cubicBezTo>
                    <a:pt x="0" y="110365"/>
                    <a:pt x="7040" y="140399"/>
                    <a:pt x="25748" y="168482"/>
                  </a:cubicBezTo>
                  <a:cubicBezTo>
                    <a:pt x="37050" y="185454"/>
                    <a:pt x="54664" y="199786"/>
                    <a:pt x="71717" y="205884"/>
                  </a:cubicBezTo>
                  <a:cubicBezTo>
                    <a:pt x="76162" y="207474"/>
                    <a:pt x="81130" y="208518"/>
                    <a:pt x="86484" y="208988"/>
                  </a:cubicBezTo>
                  <a:cubicBezTo>
                    <a:pt x="90724" y="209357"/>
                    <a:pt x="94946" y="209542"/>
                    <a:pt x="99148" y="209542"/>
                  </a:cubicBezTo>
                  <a:cubicBezTo>
                    <a:pt x="136170" y="209542"/>
                    <a:pt x="171217" y="195322"/>
                    <a:pt x="192777" y="170998"/>
                  </a:cubicBezTo>
                  <a:cubicBezTo>
                    <a:pt x="218470" y="142007"/>
                    <a:pt x="225231" y="97121"/>
                    <a:pt x="209219" y="61845"/>
                  </a:cubicBezTo>
                  <a:cubicBezTo>
                    <a:pt x="193670" y="27587"/>
                    <a:pt x="161634" y="5283"/>
                    <a:pt x="121276" y="644"/>
                  </a:cubicBezTo>
                  <a:lnTo>
                    <a:pt x="120766" y="648"/>
                  </a:lnTo>
                  <a:lnTo>
                    <a:pt x="110681" y="142"/>
                  </a:lnTo>
                  <a:cubicBezTo>
                    <a:pt x="108796" y="47"/>
                    <a:pt x="106999" y="0"/>
                    <a:pt x="105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3287000" y="4140900"/>
              <a:ext cx="932850" cy="440325"/>
            </a:xfrm>
            <a:custGeom>
              <a:avLst/>
              <a:gdLst/>
              <a:ahLst/>
              <a:cxnLst/>
              <a:rect l="l" t="t" r="r" b="b"/>
              <a:pathLst>
                <a:path w="37314" h="17613" extrusionOk="0">
                  <a:moveTo>
                    <a:pt x="22507" y="0"/>
                  </a:moveTo>
                  <a:cubicBezTo>
                    <a:pt x="22330" y="0"/>
                    <a:pt x="22152" y="19"/>
                    <a:pt x="21973" y="59"/>
                  </a:cubicBezTo>
                  <a:cubicBezTo>
                    <a:pt x="20613" y="363"/>
                    <a:pt x="19927" y="3134"/>
                    <a:pt x="18278" y="3349"/>
                  </a:cubicBezTo>
                  <a:cubicBezTo>
                    <a:pt x="18010" y="3384"/>
                    <a:pt x="17756" y="3400"/>
                    <a:pt x="17515" y="3400"/>
                  </a:cubicBezTo>
                  <a:cubicBezTo>
                    <a:pt x="14942" y="3400"/>
                    <a:pt x="13828" y="1577"/>
                    <a:pt x="12071" y="1577"/>
                  </a:cubicBezTo>
                  <a:cubicBezTo>
                    <a:pt x="11283" y="1577"/>
                    <a:pt x="10366" y="1944"/>
                    <a:pt x="9129" y="3008"/>
                  </a:cubicBezTo>
                  <a:cubicBezTo>
                    <a:pt x="7532" y="4383"/>
                    <a:pt x="6696" y="6093"/>
                    <a:pt x="4827" y="7186"/>
                  </a:cubicBezTo>
                  <a:cubicBezTo>
                    <a:pt x="3309" y="8073"/>
                    <a:pt x="1485" y="8448"/>
                    <a:pt x="0" y="9321"/>
                  </a:cubicBezTo>
                  <a:lnTo>
                    <a:pt x="2067" y="11136"/>
                  </a:lnTo>
                  <a:cubicBezTo>
                    <a:pt x="3462" y="12012"/>
                    <a:pt x="3255" y="12195"/>
                    <a:pt x="4430" y="12767"/>
                  </a:cubicBezTo>
                  <a:cubicBezTo>
                    <a:pt x="6138" y="13596"/>
                    <a:pt x="7676" y="14902"/>
                    <a:pt x="9388" y="15673"/>
                  </a:cubicBezTo>
                  <a:cubicBezTo>
                    <a:pt x="12633" y="17136"/>
                    <a:pt x="16163" y="17482"/>
                    <a:pt x="19668" y="17599"/>
                  </a:cubicBezTo>
                  <a:cubicBezTo>
                    <a:pt x="19921" y="17608"/>
                    <a:pt x="20171" y="17612"/>
                    <a:pt x="20418" y="17612"/>
                  </a:cubicBezTo>
                  <a:cubicBezTo>
                    <a:pt x="28956" y="17612"/>
                    <a:pt x="33139" y="12535"/>
                    <a:pt x="37313" y="5796"/>
                  </a:cubicBezTo>
                  <a:lnTo>
                    <a:pt x="37313" y="5796"/>
                  </a:lnTo>
                  <a:cubicBezTo>
                    <a:pt x="37220" y="5798"/>
                    <a:pt x="37127" y="5800"/>
                    <a:pt x="37034" y="5800"/>
                  </a:cubicBezTo>
                  <a:cubicBezTo>
                    <a:pt x="33603" y="5800"/>
                    <a:pt x="30178" y="4249"/>
                    <a:pt x="27339" y="2607"/>
                  </a:cubicBezTo>
                  <a:cubicBezTo>
                    <a:pt x="25919" y="1785"/>
                    <a:pt x="24247" y="0"/>
                    <a:pt x="225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0" name="Google Shape;470;p34"/>
            <p:cNvSpPr/>
            <p:nvPr/>
          </p:nvSpPr>
          <p:spPr>
            <a:xfrm>
              <a:off x="3274625" y="4130325"/>
              <a:ext cx="956250" cy="461450"/>
            </a:xfrm>
            <a:custGeom>
              <a:avLst/>
              <a:gdLst/>
              <a:ahLst/>
              <a:cxnLst/>
              <a:rect l="l" t="t" r="r" b="b"/>
              <a:pathLst>
                <a:path w="38250" h="18458" extrusionOk="0">
                  <a:moveTo>
                    <a:pt x="22999" y="847"/>
                  </a:moveTo>
                  <a:cubicBezTo>
                    <a:pt x="24083" y="847"/>
                    <a:pt x="25181" y="1660"/>
                    <a:pt x="26254" y="2453"/>
                  </a:cubicBezTo>
                  <a:cubicBezTo>
                    <a:pt x="26729" y="2805"/>
                    <a:pt x="27179" y="3139"/>
                    <a:pt x="27622" y="3395"/>
                  </a:cubicBezTo>
                  <a:cubicBezTo>
                    <a:pt x="31192" y="5461"/>
                    <a:pt x="34286" y="6524"/>
                    <a:pt x="37051" y="6634"/>
                  </a:cubicBezTo>
                  <a:cubicBezTo>
                    <a:pt x="33234" y="12707"/>
                    <a:pt x="29273" y="17612"/>
                    <a:pt x="20878" y="17612"/>
                  </a:cubicBezTo>
                  <a:cubicBezTo>
                    <a:pt x="20648" y="17612"/>
                    <a:pt x="20413" y="17608"/>
                    <a:pt x="20176" y="17601"/>
                  </a:cubicBezTo>
                  <a:cubicBezTo>
                    <a:pt x="16849" y="17490"/>
                    <a:pt x="13322" y="17185"/>
                    <a:pt x="10056" y="15713"/>
                  </a:cubicBezTo>
                  <a:cubicBezTo>
                    <a:pt x="9188" y="15322"/>
                    <a:pt x="8338" y="14770"/>
                    <a:pt x="7517" y="14237"/>
                  </a:cubicBezTo>
                  <a:cubicBezTo>
                    <a:pt x="6744" y="13735"/>
                    <a:pt x="5946" y="13217"/>
                    <a:pt x="5109" y="12812"/>
                  </a:cubicBezTo>
                  <a:cubicBezTo>
                    <a:pt x="4521" y="12525"/>
                    <a:pt x="4316" y="12353"/>
                    <a:pt x="4032" y="12110"/>
                  </a:cubicBezTo>
                  <a:cubicBezTo>
                    <a:pt x="3773" y="11891"/>
                    <a:pt x="3451" y="11620"/>
                    <a:pt x="2840" y="11242"/>
                  </a:cubicBezTo>
                  <a:lnTo>
                    <a:pt x="1229" y="9828"/>
                  </a:lnTo>
                  <a:cubicBezTo>
                    <a:pt x="1797" y="9548"/>
                    <a:pt x="2405" y="9319"/>
                    <a:pt x="3039" y="9079"/>
                  </a:cubicBezTo>
                  <a:cubicBezTo>
                    <a:pt x="3877" y="8763"/>
                    <a:pt x="4743" y="8435"/>
                    <a:pt x="5533" y="7974"/>
                  </a:cubicBezTo>
                  <a:cubicBezTo>
                    <a:pt x="6714" y="7284"/>
                    <a:pt x="7507" y="6359"/>
                    <a:pt x="8272" y="5463"/>
                  </a:cubicBezTo>
                  <a:cubicBezTo>
                    <a:pt x="8769" y="4881"/>
                    <a:pt x="9281" y="4282"/>
                    <a:pt x="9899" y="3750"/>
                  </a:cubicBezTo>
                  <a:cubicBezTo>
                    <a:pt x="11041" y="2767"/>
                    <a:pt x="11849" y="2418"/>
                    <a:pt x="12554" y="2418"/>
                  </a:cubicBezTo>
                  <a:cubicBezTo>
                    <a:pt x="13243" y="2418"/>
                    <a:pt x="13834" y="2750"/>
                    <a:pt x="14544" y="3148"/>
                  </a:cubicBezTo>
                  <a:cubicBezTo>
                    <a:pt x="15426" y="3648"/>
                    <a:pt x="16499" y="4243"/>
                    <a:pt x="18031" y="4243"/>
                  </a:cubicBezTo>
                  <a:cubicBezTo>
                    <a:pt x="18284" y="4243"/>
                    <a:pt x="18549" y="4227"/>
                    <a:pt x="18828" y="4191"/>
                  </a:cubicBezTo>
                  <a:cubicBezTo>
                    <a:pt x="19888" y="4053"/>
                    <a:pt x="20574" y="3098"/>
                    <a:pt x="21181" y="2254"/>
                  </a:cubicBezTo>
                  <a:cubicBezTo>
                    <a:pt x="21645" y="1609"/>
                    <a:pt x="22082" y="1000"/>
                    <a:pt x="22560" y="894"/>
                  </a:cubicBezTo>
                  <a:cubicBezTo>
                    <a:pt x="22706" y="862"/>
                    <a:pt x="22852" y="847"/>
                    <a:pt x="22999" y="847"/>
                  </a:cubicBezTo>
                  <a:close/>
                  <a:moveTo>
                    <a:pt x="23005" y="0"/>
                  </a:moveTo>
                  <a:cubicBezTo>
                    <a:pt x="22798" y="0"/>
                    <a:pt x="22588" y="22"/>
                    <a:pt x="22376" y="70"/>
                  </a:cubicBezTo>
                  <a:cubicBezTo>
                    <a:pt x="21585" y="247"/>
                    <a:pt x="21031" y="1018"/>
                    <a:pt x="20497" y="1761"/>
                  </a:cubicBezTo>
                  <a:cubicBezTo>
                    <a:pt x="19965" y="2500"/>
                    <a:pt x="19416" y="3264"/>
                    <a:pt x="18719" y="3354"/>
                  </a:cubicBezTo>
                  <a:cubicBezTo>
                    <a:pt x="18467" y="3388"/>
                    <a:pt x="18229" y="3403"/>
                    <a:pt x="18003" y="3403"/>
                  </a:cubicBezTo>
                  <a:cubicBezTo>
                    <a:pt x="16708" y="3403"/>
                    <a:pt x="15821" y="2901"/>
                    <a:pt x="14958" y="2413"/>
                  </a:cubicBezTo>
                  <a:cubicBezTo>
                    <a:pt x="14201" y="1988"/>
                    <a:pt x="13465" y="1573"/>
                    <a:pt x="12570" y="1573"/>
                  </a:cubicBezTo>
                  <a:cubicBezTo>
                    <a:pt x="11702" y="1573"/>
                    <a:pt x="10683" y="1963"/>
                    <a:pt x="9349" y="3111"/>
                  </a:cubicBezTo>
                  <a:cubicBezTo>
                    <a:pt x="8684" y="3683"/>
                    <a:pt x="8149" y="4310"/>
                    <a:pt x="7631" y="4914"/>
                  </a:cubicBezTo>
                  <a:cubicBezTo>
                    <a:pt x="6877" y="5795"/>
                    <a:pt x="6166" y="6628"/>
                    <a:pt x="5109" y="7245"/>
                  </a:cubicBezTo>
                  <a:cubicBezTo>
                    <a:pt x="4380" y="7673"/>
                    <a:pt x="3547" y="7987"/>
                    <a:pt x="2741" y="8289"/>
                  </a:cubicBezTo>
                  <a:cubicBezTo>
                    <a:pt x="1911" y="8602"/>
                    <a:pt x="1053" y="8927"/>
                    <a:pt x="282" y="9379"/>
                  </a:cubicBezTo>
                  <a:cubicBezTo>
                    <a:pt x="34" y="9526"/>
                    <a:pt x="1" y="9871"/>
                    <a:pt x="216" y="10060"/>
                  </a:cubicBezTo>
                  <a:lnTo>
                    <a:pt x="2337" y="11915"/>
                  </a:lnTo>
                  <a:cubicBezTo>
                    <a:pt x="2953" y="12301"/>
                    <a:pt x="3236" y="12542"/>
                    <a:pt x="3486" y="12755"/>
                  </a:cubicBezTo>
                  <a:cubicBezTo>
                    <a:pt x="3793" y="13015"/>
                    <a:pt x="4059" y="13238"/>
                    <a:pt x="4742" y="13569"/>
                  </a:cubicBezTo>
                  <a:cubicBezTo>
                    <a:pt x="5531" y="13953"/>
                    <a:pt x="6307" y="14457"/>
                    <a:pt x="7057" y="14943"/>
                  </a:cubicBezTo>
                  <a:cubicBezTo>
                    <a:pt x="7905" y="15494"/>
                    <a:pt x="8783" y="16064"/>
                    <a:pt x="9710" y="16481"/>
                  </a:cubicBezTo>
                  <a:cubicBezTo>
                    <a:pt x="13109" y="18014"/>
                    <a:pt x="16735" y="18330"/>
                    <a:pt x="20148" y="18444"/>
                  </a:cubicBezTo>
                  <a:cubicBezTo>
                    <a:pt x="20403" y="18452"/>
                    <a:pt x="20653" y="18458"/>
                    <a:pt x="20900" y="18458"/>
                  </a:cubicBezTo>
                  <a:cubicBezTo>
                    <a:pt x="29953" y="18458"/>
                    <a:pt x="34241" y="12778"/>
                    <a:pt x="38166" y="6442"/>
                  </a:cubicBezTo>
                  <a:cubicBezTo>
                    <a:pt x="38248" y="6310"/>
                    <a:pt x="38250" y="6145"/>
                    <a:pt x="38172" y="6011"/>
                  </a:cubicBezTo>
                  <a:cubicBezTo>
                    <a:pt x="38103" y="5887"/>
                    <a:pt x="37984" y="5796"/>
                    <a:pt x="37838" y="5796"/>
                  </a:cubicBezTo>
                  <a:cubicBezTo>
                    <a:pt x="37825" y="5796"/>
                    <a:pt x="37811" y="5797"/>
                    <a:pt x="37797" y="5799"/>
                  </a:cubicBezTo>
                  <a:cubicBezTo>
                    <a:pt x="37754" y="5799"/>
                    <a:pt x="37711" y="5799"/>
                    <a:pt x="37668" y="5799"/>
                  </a:cubicBezTo>
                  <a:cubicBezTo>
                    <a:pt x="34880" y="5799"/>
                    <a:pt x="31752" y="4810"/>
                    <a:pt x="28044" y="2665"/>
                  </a:cubicBezTo>
                  <a:cubicBezTo>
                    <a:pt x="27643" y="2432"/>
                    <a:pt x="27213" y="2115"/>
                    <a:pt x="26755" y="1775"/>
                  </a:cubicBezTo>
                  <a:cubicBezTo>
                    <a:pt x="25625" y="937"/>
                    <a:pt x="24359" y="0"/>
                    <a:pt x="23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" name="Google Shape;471;p34"/>
            <p:cNvSpPr/>
            <p:nvPr/>
          </p:nvSpPr>
          <p:spPr>
            <a:xfrm>
              <a:off x="3640125" y="4763525"/>
              <a:ext cx="427750" cy="111325"/>
            </a:xfrm>
            <a:custGeom>
              <a:avLst/>
              <a:gdLst/>
              <a:ahLst/>
              <a:cxnLst/>
              <a:rect l="l" t="t" r="r" b="b"/>
              <a:pathLst>
                <a:path w="17110" h="4453" extrusionOk="0">
                  <a:moveTo>
                    <a:pt x="8467" y="0"/>
                  </a:moveTo>
                  <a:cubicBezTo>
                    <a:pt x="5627" y="0"/>
                    <a:pt x="1636" y="1475"/>
                    <a:pt x="104" y="3723"/>
                  </a:cubicBezTo>
                  <a:cubicBezTo>
                    <a:pt x="0" y="3876"/>
                    <a:pt x="40" y="4084"/>
                    <a:pt x="193" y="4187"/>
                  </a:cubicBezTo>
                  <a:cubicBezTo>
                    <a:pt x="250" y="4226"/>
                    <a:pt x="316" y="4245"/>
                    <a:pt x="380" y="4245"/>
                  </a:cubicBezTo>
                  <a:cubicBezTo>
                    <a:pt x="487" y="4245"/>
                    <a:pt x="593" y="4193"/>
                    <a:pt x="658" y="4098"/>
                  </a:cubicBezTo>
                  <a:cubicBezTo>
                    <a:pt x="2049" y="2056"/>
                    <a:pt x="5854" y="670"/>
                    <a:pt x="8469" y="670"/>
                  </a:cubicBezTo>
                  <a:cubicBezTo>
                    <a:pt x="8509" y="670"/>
                    <a:pt x="8549" y="671"/>
                    <a:pt x="8589" y="671"/>
                  </a:cubicBezTo>
                  <a:cubicBezTo>
                    <a:pt x="11283" y="715"/>
                    <a:pt x="15066" y="2183"/>
                    <a:pt x="16401" y="4297"/>
                  </a:cubicBezTo>
                  <a:cubicBezTo>
                    <a:pt x="16462" y="4394"/>
                    <a:pt x="16570" y="4452"/>
                    <a:pt x="16684" y="4452"/>
                  </a:cubicBezTo>
                  <a:cubicBezTo>
                    <a:pt x="16684" y="4452"/>
                    <a:pt x="16685" y="4452"/>
                    <a:pt x="16685" y="4452"/>
                  </a:cubicBezTo>
                  <a:cubicBezTo>
                    <a:pt x="16949" y="4452"/>
                    <a:pt x="17110" y="4161"/>
                    <a:pt x="16967" y="3938"/>
                  </a:cubicBezTo>
                  <a:cubicBezTo>
                    <a:pt x="15467" y="1569"/>
                    <a:pt x="11456" y="50"/>
                    <a:pt x="8600" y="3"/>
                  </a:cubicBezTo>
                  <a:cubicBezTo>
                    <a:pt x="8556" y="3"/>
                    <a:pt x="8511" y="0"/>
                    <a:pt x="8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3288725" y="4307175"/>
              <a:ext cx="918025" cy="106025"/>
            </a:xfrm>
            <a:custGeom>
              <a:avLst/>
              <a:gdLst/>
              <a:ahLst/>
              <a:cxnLst/>
              <a:rect l="l" t="t" r="r" b="b"/>
              <a:pathLst>
                <a:path w="36721" h="4241" extrusionOk="0">
                  <a:moveTo>
                    <a:pt x="36243" y="1"/>
                  </a:moveTo>
                  <a:cubicBezTo>
                    <a:pt x="36107" y="1"/>
                    <a:pt x="35974" y="66"/>
                    <a:pt x="35893" y="187"/>
                  </a:cubicBezTo>
                  <a:cubicBezTo>
                    <a:pt x="35206" y="1191"/>
                    <a:pt x="31229" y="1968"/>
                    <a:pt x="25255" y="2265"/>
                  </a:cubicBezTo>
                  <a:cubicBezTo>
                    <a:pt x="23841" y="2335"/>
                    <a:pt x="22184" y="2484"/>
                    <a:pt x="20615" y="3052"/>
                  </a:cubicBezTo>
                  <a:cubicBezTo>
                    <a:pt x="19916" y="3305"/>
                    <a:pt x="19163" y="3402"/>
                    <a:pt x="18380" y="3402"/>
                  </a:cubicBezTo>
                  <a:cubicBezTo>
                    <a:pt x="17110" y="3402"/>
                    <a:pt x="15761" y="3147"/>
                    <a:pt x="14440" y="2897"/>
                  </a:cubicBezTo>
                  <a:cubicBezTo>
                    <a:pt x="13204" y="2663"/>
                    <a:pt x="12058" y="2450"/>
                    <a:pt x="10999" y="2449"/>
                  </a:cubicBezTo>
                  <a:cubicBezTo>
                    <a:pt x="7856" y="2473"/>
                    <a:pt x="0" y="2518"/>
                    <a:pt x="0" y="2518"/>
                  </a:cubicBezTo>
                  <a:lnTo>
                    <a:pt x="5" y="3361"/>
                  </a:lnTo>
                  <a:cubicBezTo>
                    <a:pt x="5" y="3361"/>
                    <a:pt x="7863" y="3315"/>
                    <a:pt x="11005" y="3293"/>
                  </a:cubicBezTo>
                  <a:cubicBezTo>
                    <a:pt x="11992" y="3325"/>
                    <a:pt x="13089" y="3500"/>
                    <a:pt x="14283" y="3726"/>
                  </a:cubicBezTo>
                  <a:cubicBezTo>
                    <a:pt x="15595" y="3974"/>
                    <a:pt x="17013" y="4240"/>
                    <a:pt x="18385" y="4240"/>
                  </a:cubicBezTo>
                  <a:cubicBezTo>
                    <a:pt x="19255" y="4240"/>
                    <a:pt x="20108" y="4134"/>
                    <a:pt x="20902" y="3845"/>
                  </a:cubicBezTo>
                  <a:cubicBezTo>
                    <a:pt x="22366" y="3314"/>
                    <a:pt x="23945" y="3173"/>
                    <a:pt x="25297" y="3108"/>
                  </a:cubicBezTo>
                  <a:cubicBezTo>
                    <a:pt x="31904" y="2778"/>
                    <a:pt x="35703" y="1956"/>
                    <a:pt x="36588" y="661"/>
                  </a:cubicBezTo>
                  <a:cubicBezTo>
                    <a:pt x="36721" y="469"/>
                    <a:pt x="36672" y="206"/>
                    <a:pt x="36479" y="74"/>
                  </a:cubicBezTo>
                  <a:cubicBezTo>
                    <a:pt x="36407" y="24"/>
                    <a:pt x="36325" y="1"/>
                    <a:pt x="36243" y="1"/>
                  </a:cubicBezTo>
                  <a:close/>
                </a:path>
              </a:pathLst>
            </a:custGeom>
            <a:solidFill>
              <a:srgbClr val="E9D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" name="Google Shape;473;p34"/>
            <p:cNvSpPr/>
            <p:nvPr/>
          </p:nvSpPr>
          <p:spPr>
            <a:xfrm>
              <a:off x="4465075" y="2371125"/>
              <a:ext cx="740125" cy="219900"/>
            </a:xfrm>
            <a:custGeom>
              <a:avLst/>
              <a:gdLst/>
              <a:ahLst/>
              <a:cxnLst/>
              <a:rect l="l" t="t" r="r" b="b"/>
              <a:pathLst>
                <a:path w="29605" h="8796" extrusionOk="0">
                  <a:moveTo>
                    <a:pt x="15725" y="0"/>
                  </a:moveTo>
                  <a:cubicBezTo>
                    <a:pt x="5631" y="0"/>
                    <a:pt x="200" y="8029"/>
                    <a:pt x="127" y="8144"/>
                  </a:cubicBezTo>
                  <a:cubicBezTo>
                    <a:pt x="0" y="8339"/>
                    <a:pt x="53" y="8600"/>
                    <a:pt x="248" y="8727"/>
                  </a:cubicBezTo>
                  <a:cubicBezTo>
                    <a:pt x="317" y="8771"/>
                    <a:pt x="397" y="8796"/>
                    <a:pt x="480" y="8796"/>
                  </a:cubicBezTo>
                  <a:cubicBezTo>
                    <a:pt x="622" y="8796"/>
                    <a:pt x="755" y="8725"/>
                    <a:pt x="834" y="8606"/>
                  </a:cubicBezTo>
                  <a:cubicBezTo>
                    <a:pt x="1119" y="8170"/>
                    <a:pt x="6132" y="785"/>
                    <a:pt x="15589" y="785"/>
                  </a:cubicBezTo>
                  <a:cubicBezTo>
                    <a:pt x="19334" y="785"/>
                    <a:pt x="23777" y="1944"/>
                    <a:pt x="28899" y="5151"/>
                  </a:cubicBezTo>
                  <a:cubicBezTo>
                    <a:pt x="28968" y="5194"/>
                    <a:pt x="29046" y="5215"/>
                    <a:pt x="29122" y="5215"/>
                  </a:cubicBezTo>
                  <a:cubicBezTo>
                    <a:pt x="29263" y="5215"/>
                    <a:pt x="29400" y="5145"/>
                    <a:pt x="29480" y="5017"/>
                  </a:cubicBezTo>
                  <a:cubicBezTo>
                    <a:pt x="29604" y="4820"/>
                    <a:pt x="29544" y="4559"/>
                    <a:pt x="29346" y="4435"/>
                  </a:cubicBezTo>
                  <a:cubicBezTo>
                    <a:pt x="24147" y="1180"/>
                    <a:pt x="19593" y="0"/>
                    <a:pt x="15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4771550" y="2409075"/>
              <a:ext cx="168675" cy="168675"/>
            </a:xfrm>
            <a:custGeom>
              <a:avLst/>
              <a:gdLst/>
              <a:ahLst/>
              <a:cxnLst/>
              <a:rect l="l" t="t" r="r" b="b"/>
              <a:pathLst>
                <a:path w="6747" h="6747" extrusionOk="0">
                  <a:moveTo>
                    <a:pt x="3373" y="1"/>
                  </a:moveTo>
                  <a:cubicBezTo>
                    <a:pt x="1510" y="1"/>
                    <a:pt x="0" y="1511"/>
                    <a:pt x="0" y="3373"/>
                  </a:cubicBezTo>
                  <a:cubicBezTo>
                    <a:pt x="0" y="5236"/>
                    <a:pt x="1510" y="6746"/>
                    <a:pt x="3373" y="6746"/>
                  </a:cubicBezTo>
                  <a:cubicBezTo>
                    <a:pt x="5236" y="6746"/>
                    <a:pt x="6746" y="5236"/>
                    <a:pt x="6746" y="3373"/>
                  </a:cubicBezTo>
                  <a:cubicBezTo>
                    <a:pt x="6746" y="1511"/>
                    <a:pt x="5236" y="1"/>
                    <a:pt x="3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760650" y="2398525"/>
              <a:ext cx="190175" cy="189775"/>
            </a:xfrm>
            <a:custGeom>
              <a:avLst/>
              <a:gdLst/>
              <a:ahLst/>
              <a:cxnLst/>
              <a:rect l="l" t="t" r="r" b="b"/>
              <a:pathLst>
                <a:path w="7607" h="7591" extrusionOk="0">
                  <a:moveTo>
                    <a:pt x="3809" y="844"/>
                  </a:moveTo>
                  <a:cubicBezTo>
                    <a:pt x="5427" y="844"/>
                    <a:pt x="6749" y="2154"/>
                    <a:pt x="6760" y="3774"/>
                  </a:cubicBezTo>
                  <a:cubicBezTo>
                    <a:pt x="6771" y="5401"/>
                    <a:pt x="5458" y="6736"/>
                    <a:pt x="3830" y="6747"/>
                  </a:cubicBezTo>
                  <a:lnTo>
                    <a:pt x="3809" y="6747"/>
                  </a:lnTo>
                  <a:cubicBezTo>
                    <a:pt x="2194" y="6747"/>
                    <a:pt x="871" y="5437"/>
                    <a:pt x="858" y="3817"/>
                  </a:cubicBezTo>
                  <a:cubicBezTo>
                    <a:pt x="847" y="2190"/>
                    <a:pt x="2161" y="857"/>
                    <a:pt x="3788" y="844"/>
                  </a:cubicBezTo>
                  <a:close/>
                  <a:moveTo>
                    <a:pt x="3782" y="1"/>
                  </a:moveTo>
                  <a:cubicBezTo>
                    <a:pt x="1686" y="17"/>
                    <a:pt x="0" y="1729"/>
                    <a:pt x="15" y="3823"/>
                  </a:cubicBezTo>
                  <a:cubicBezTo>
                    <a:pt x="31" y="5906"/>
                    <a:pt x="1730" y="7590"/>
                    <a:pt x="3809" y="7590"/>
                  </a:cubicBezTo>
                  <a:lnTo>
                    <a:pt x="3837" y="7590"/>
                  </a:lnTo>
                  <a:cubicBezTo>
                    <a:pt x="5925" y="7572"/>
                    <a:pt x="7606" y="5870"/>
                    <a:pt x="7598" y="3782"/>
                  </a:cubicBezTo>
                  <a:cubicBezTo>
                    <a:pt x="7591" y="1693"/>
                    <a:pt x="5897" y="4"/>
                    <a:pt x="3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" name="Google Shape;476;p34"/>
            <p:cNvSpPr/>
            <p:nvPr/>
          </p:nvSpPr>
          <p:spPr>
            <a:xfrm>
              <a:off x="4506325" y="2312775"/>
              <a:ext cx="570600" cy="151450"/>
            </a:xfrm>
            <a:custGeom>
              <a:avLst/>
              <a:gdLst/>
              <a:ahLst/>
              <a:cxnLst/>
              <a:rect l="l" t="t" r="r" b="b"/>
              <a:pathLst>
                <a:path w="22824" h="6058" extrusionOk="0">
                  <a:moveTo>
                    <a:pt x="22360" y="1"/>
                  </a:moveTo>
                  <a:cubicBezTo>
                    <a:pt x="22254" y="1"/>
                    <a:pt x="22147" y="41"/>
                    <a:pt x="22065" y="121"/>
                  </a:cubicBezTo>
                  <a:cubicBezTo>
                    <a:pt x="20132" y="2084"/>
                    <a:pt x="18220" y="2471"/>
                    <a:pt x="17010" y="2471"/>
                  </a:cubicBezTo>
                  <a:cubicBezTo>
                    <a:pt x="16271" y="2471"/>
                    <a:pt x="15794" y="2326"/>
                    <a:pt x="15732" y="2308"/>
                  </a:cubicBezTo>
                  <a:cubicBezTo>
                    <a:pt x="13126" y="1692"/>
                    <a:pt x="10938" y="1445"/>
                    <a:pt x="9105" y="1445"/>
                  </a:cubicBezTo>
                  <a:cubicBezTo>
                    <a:pt x="1892" y="1445"/>
                    <a:pt x="178" y="5272"/>
                    <a:pt x="91" y="5475"/>
                  </a:cubicBezTo>
                  <a:cubicBezTo>
                    <a:pt x="0" y="5689"/>
                    <a:pt x="101" y="5935"/>
                    <a:pt x="316" y="6026"/>
                  </a:cubicBezTo>
                  <a:cubicBezTo>
                    <a:pt x="366" y="6047"/>
                    <a:pt x="418" y="6058"/>
                    <a:pt x="472" y="6058"/>
                  </a:cubicBezTo>
                  <a:cubicBezTo>
                    <a:pt x="475" y="6058"/>
                    <a:pt x="477" y="6058"/>
                    <a:pt x="480" y="6058"/>
                  </a:cubicBezTo>
                  <a:cubicBezTo>
                    <a:pt x="649" y="6058"/>
                    <a:pt x="801" y="5958"/>
                    <a:pt x="867" y="5803"/>
                  </a:cubicBezTo>
                  <a:cubicBezTo>
                    <a:pt x="887" y="5760"/>
                    <a:pt x="2488" y="2293"/>
                    <a:pt x="9180" y="2293"/>
                  </a:cubicBezTo>
                  <a:cubicBezTo>
                    <a:pt x="10923" y="2293"/>
                    <a:pt x="13011" y="2528"/>
                    <a:pt x="15505" y="3120"/>
                  </a:cubicBezTo>
                  <a:cubicBezTo>
                    <a:pt x="15563" y="3137"/>
                    <a:pt x="16130" y="3312"/>
                    <a:pt x="17006" y="3312"/>
                  </a:cubicBezTo>
                  <a:cubicBezTo>
                    <a:pt x="18384" y="3312"/>
                    <a:pt x="20529" y="2879"/>
                    <a:pt x="22664" y="714"/>
                  </a:cubicBezTo>
                  <a:cubicBezTo>
                    <a:pt x="22823" y="548"/>
                    <a:pt x="22820" y="285"/>
                    <a:pt x="22656" y="122"/>
                  </a:cubicBezTo>
                  <a:cubicBezTo>
                    <a:pt x="22574" y="41"/>
                    <a:pt x="22467" y="1"/>
                    <a:pt x="223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" name="Google Shape;477;p34"/>
            <p:cNvSpPr/>
            <p:nvPr/>
          </p:nvSpPr>
          <p:spPr>
            <a:xfrm>
              <a:off x="4948850" y="2353925"/>
              <a:ext cx="255400" cy="57875"/>
            </a:xfrm>
            <a:custGeom>
              <a:avLst/>
              <a:gdLst/>
              <a:ahLst/>
              <a:cxnLst/>
              <a:rect l="l" t="t" r="r" b="b"/>
              <a:pathLst>
                <a:path w="10216" h="2315" extrusionOk="0">
                  <a:moveTo>
                    <a:pt x="9733" y="0"/>
                  </a:moveTo>
                  <a:cubicBezTo>
                    <a:pt x="9659" y="0"/>
                    <a:pt x="9583" y="20"/>
                    <a:pt x="9515" y="61"/>
                  </a:cubicBezTo>
                  <a:cubicBezTo>
                    <a:pt x="9484" y="81"/>
                    <a:pt x="7170" y="1461"/>
                    <a:pt x="3957" y="1461"/>
                  </a:cubicBezTo>
                  <a:cubicBezTo>
                    <a:pt x="2916" y="1461"/>
                    <a:pt x="1780" y="1316"/>
                    <a:pt x="596" y="933"/>
                  </a:cubicBezTo>
                  <a:cubicBezTo>
                    <a:pt x="555" y="920"/>
                    <a:pt x="513" y="914"/>
                    <a:pt x="472" y="914"/>
                  </a:cubicBezTo>
                  <a:cubicBezTo>
                    <a:pt x="295" y="914"/>
                    <a:pt x="130" y="1028"/>
                    <a:pt x="73" y="1205"/>
                  </a:cubicBezTo>
                  <a:cubicBezTo>
                    <a:pt x="1" y="1423"/>
                    <a:pt x="118" y="1658"/>
                    <a:pt x="336" y="1733"/>
                  </a:cubicBezTo>
                  <a:cubicBezTo>
                    <a:pt x="1512" y="2117"/>
                    <a:pt x="2741" y="2314"/>
                    <a:pt x="3980" y="2314"/>
                  </a:cubicBezTo>
                  <a:cubicBezTo>
                    <a:pt x="3983" y="2314"/>
                    <a:pt x="3987" y="2314"/>
                    <a:pt x="3990" y="2314"/>
                  </a:cubicBezTo>
                  <a:cubicBezTo>
                    <a:pt x="7392" y="2314"/>
                    <a:pt x="9820" y="863"/>
                    <a:pt x="9953" y="783"/>
                  </a:cubicBezTo>
                  <a:cubicBezTo>
                    <a:pt x="10152" y="661"/>
                    <a:pt x="10215" y="402"/>
                    <a:pt x="10094" y="203"/>
                  </a:cubicBezTo>
                  <a:cubicBezTo>
                    <a:pt x="10015" y="72"/>
                    <a:pt x="9876" y="0"/>
                    <a:pt x="9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2293250" y="2480500"/>
              <a:ext cx="697725" cy="119475"/>
            </a:xfrm>
            <a:custGeom>
              <a:avLst/>
              <a:gdLst/>
              <a:ahLst/>
              <a:cxnLst/>
              <a:rect l="l" t="t" r="r" b="b"/>
              <a:pathLst>
                <a:path w="27909" h="4779" extrusionOk="0">
                  <a:moveTo>
                    <a:pt x="480" y="1"/>
                  </a:moveTo>
                  <a:cubicBezTo>
                    <a:pt x="343" y="1"/>
                    <a:pt x="209" y="68"/>
                    <a:pt x="127" y="191"/>
                  </a:cubicBezTo>
                  <a:cubicBezTo>
                    <a:pt x="0" y="386"/>
                    <a:pt x="54" y="647"/>
                    <a:pt x="249" y="776"/>
                  </a:cubicBezTo>
                  <a:cubicBezTo>
                    <a:pt x="3941" y="3198"/>
                    <a:pt x="11185" y="4778"/>
                    <a:pt x="16925" y="4778"/>
                  </a:cubicBezTo>
                  <a:cubicBezTo>
                    <a:pt x="19118" y="4778"/>
                    <a:pt x="21092" y="4548"/>
                    <a:pt x="22563" y="4044"/>
                  </a:cubicBezTo>
                  <a:cubicBezTo>
                    <a:pt x="24286" y="3456"/>
                    <a:pt x="25356" y="3293"/>
                    <a:pt x="26012" y="3293"/>
                  </a:cubicBezTo>
                  <a:cubicBezTo>
                    <a:pt x="26515" y="3293"/>
                    <a:pt x="26776" y="3389"/>
                    <a:pt x="26902" y="3463"/>
                  </a:cubicBezTo>
                  <a:cubicBezTo>
                    <a:pt x="27035" y="3542"/>
                    <a:pt x="27060" y="3619"/>
                    <a:pt x="27064" y="3637"/>
                  </a:cubicBezTo>
                  <a:cubicBezTo>
                    <a:pt x="27078" y="3858"/>
                    <a:pt x="27263" y="4031"/>
                    <a:pt x="27486" y="4031"/>
                  </a:cubicBezTo>
                  <a:lnTo>
                    <a:pt x="27489" y="4031"/>
                  </a:lnTo>
                  <a:cubicBezTo>
                    <a:pt x="27721" y="4030"/>
                    <a:pt x="27908" y="3838"/>
                    <a:pt x="27906" y="3606"/>
                  </a:cubicBezTo>
                  <a:cubicBezTo>
                    <a:pt x="27905" y="3390"/>
                    <a:pt x="27780" y="3049"/>
                    <a:pt x="27431" y="2802"/>
                  </a:cubicBezTo>
                  <a:cubicBezTo>
                    <a:pt x="27101" y="2568"/>
                    <a:pt x="26627" y="2451"/>
                    <a:pt x="26012" y="2451"/>
                  </a:cubicBezTo>
                  <a:cubicBezTo>
                    <a:pt x="25087" y="2451"/>
                    <a:pt x="23843" y="2717"/>
                    <a:pt x="22291" y="3247"/>
                  </a:cubicBezTo>
                  <a:cubicBezTo>
                    <a:pt x="20925" y="3714"/>
                    <a:pt x="19068" y="3927"/>
                    <a:pt x="16991" y="3927"/>
                  </a:cubicBezTo>
                  <a:cubicBezTo>
                    <a:pt x="11412" y="3927"/>
                    <a:pt x="4241" y="2386"/>
                    <a:pt x="712" y="70"/>
                  </a:cubicBezTo>
                  <a:cubicBezTo>
                    <a:pt x="640" y="23"/>
                    <a:pt x="560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" name="Google Shape;479;p34"/>
            <p:cNvSpPr/>
            <p:nvPr/>
          </p:nvSpPr>
          <p:spPr>
            <a:xfrm>
              <a:off x="4242500" y="1860150"/>
              <a:ext cx="1110700" cy="201825"/>
            </a:xfrm>
            <a:custGeom>
              <a:avLst/>
              <a:gdLst/>
              <a:ahLst/>
              <a:cxnLst/>
              <a:rect l="l" t="t" r="r" b="b"/>
              <a:pathLst>
                <a:path w="44428" h="8073" extrusionOk="0">
                  <a:moveTo>
                    <a:pt x="3279" y="1"/>
                  </a:moveTo>
                  <a:cubicBezTo>
                    <a:pt x="3170" y="1"/>
                    <a:pt x="3062" y="42"/>
                    <a:pt x="2980" y="125"/>
                  </a:cubicBezTo>
                  <a:cubicBezTo>
                    <a:pt x="1336" y="1739"/>
                    <a:pt x="259" y="3979"/>
                    <a:pt x="26" y="6271"/>
                  </a:cubicBezTo>
                  <a:cubicBezTo>
                    <a:pt x="0" y="6533"/>
                    <a:pt x="210" y="6735"/>
                    <a:pt x="446" y="6735"/>
                  </a:cubicBezTo>
                  <a:cubicBezTo>
                    <a:pt x="509" y="6735"/>
                    <a:pt x="575" y="6721"/>
                    <a:pt x="637" y="6688"/>
                  </a:cubicBezTo>
                  <a:cubicBezTo>
                    <a:pt x="3476" y="5243"/>
                    <a:pt x="6798" y="4209"/>
                    <a:pt x="10794" y="3524"/>
                  </a:cubicBezTo>
                  <a:cubicBezTo>
                    <a:pt x="13839" y="3003"/>
                    <a:pt x="16931" y="2746"/>
                    <a:pt x="20025" y="2746"/>
                  </a:cubicBezTo>
                  <a:cubicBezTo>
                    <a:pt x="28207" y="2746"/>
                    <a:pt x="36406" y="4545"/>
                    <a:pt x="43793" y="8032"/>
                  </a:cubicBezTo>
                  <a:cubicBezTo>
                    <a:pt x="43848" y="8059"/>
                    <a:pt x="43910" y="8072"/>
                    <a:pt x="43972" y="8072"/>
                  </a:cubicBezTo>
                  <a:lnTo>
                    <a:pt x="43971" y="8072"/>
                  </a:lnTo>
                  <a:cubicBezTo>
                    <a:pt x="43972" y="8072"/>
                    <a:pt x="43973" y="8072"/>
                    <a:pt x="43973" y="8072"/>
                  </a:cubicBezTo>
                  <a:cubicBezTo>
                    <a:pt x="44170" y="8072"/>
                    <a:pt x="44341" y="7935"/>
                    <a:pt x="44384" y="7742"/>
                  </a:cubicBezTo>
                  <a:cubicBezTo>
                    <a:pt x="44427" y="7550"/>
                    <a:pt x="44331" y="7353"/>
                    <a:pt x="44151" y="7268"/>
                  </a:cubicBezTo>
                  <a:cubicBezTo>
                    <a:pt x="36654" y="3730"/>
                    <a:pt x="28332" y="1904"/>
                    <a:pt x="20026" y="1904"/>
                  </a:cubicBezTo>
                  <a:cubicBezTo>
                    <a:pt x="16884" y="1904"/>
                    <a:pt x="13744" y="2165"/>
                    <a:pt x="10652" y="2693"/>
                  </a:cubicBezTo>
                  <a:cubicBezTo>
                    <a:pt x="6904" y="3334"/>
                    <a:pt x="3730" y="4282"/>
                    <a:pt x="981" y="5583"/>
                  </a:cubicBezTo>
                  <a:cubicBezTo>
                    <a:pt x="1329" y="3759"/>
                    <a:pt x="2250" y="2022"/>
                    <a:pt x="3569" y="728"/>
                  </a:cubicBezTo>
                  <a:cubicBezTo>
                    <a:pt x="3739" y="566"/>
                    <a:pt x="3744" y="296"/>
                    <a:pt x="3580" y="128"/>
                  </a:cubicBezTo>
                  <a:cubicBezTo>
                    <a:pt x="3497" y="43"/>
                    <a:pt x="3388" y="1"/>
                    <a:pt x="3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" name="Google Shape;480;p34"/>
            <p:cNvSpPr/>
            <p:nvPr/>
          </p:nvSpPr>
          <p:spPr>
            <a:xfrm>
              <a:off x="3636800" y="1871325"/>
              <a:ext cx="378150" cy="1769450"/>
            </a:xfrm>
            <a:custGeom>
              <a:avLst/>
              <a:gdLst/>
              <a:ahLst/>
              <a:cxnLst/>
              <a:rect l="l" t="t" r="r" b="b"/>
              <a:pathLst>
                <a:path w="15126" h="70778" extrusionOk="0">
                  <a:moveTo>
                    <a:pt x="441" y="0"/>
                  </a:moveTo>
                  <a:cubicBezTo>
                    <a:pt x="425" y="0"/>
                    <a:pt x="409" y="1"/>
                    <a:pt x="393" y="3"/>
                  </a:cubicBezTo>
                  <a:cubicBezTo>
                    <a:pt x="163" y="34"/>
                    <a:pt x="0" y="244"/>
                    <a:pt x="30" y="475"/>
                  </a:cubicBezTo>
                  <a:lnTo>
                    <a:pt x="4887" y="37478"/>
                  </a:lnTo>
                  <a:cubicBezTo>
                    <a:pt x="6206" y="47522"/>
                    <a:pt x="7700" y="58907"/>
                    <a:pt x="13497" y="68188"/>
                  </a:cubicBezTo>
                  <a:cubicBezTo>
                    <a:pt x="13720" y="68541"/>
                    <a:pt x="14196" y="69406"/>
                    <a:pt x="13818" y="69762"/>
                  </a:cubicBezTo>
                  <a:cubicBezTo>
                    <a:pt x="13668" y="69904"/>
                    <a:pt x="13407" y="69934"/>
                    <a:pt x="13129" y="69934"/>
                  </a:cubicBezTo>
                  <a:cubicBezTo>
                    <a:pt x="13047" y="69934"/>
                    <a:pt x="12964" y="69931"/>
                    <a:pt x="12882" y="69928"/>
                  </a:cubicBezTo>
                  <a:lnTo>
                    <a:pt x="3724" y="69537"/>
                  </a:lnTo>
                  <a:cubicBezTo>
                    <a:pt x="3701" y="69533"/>
                    <a:pt x="3678" y="69531"/>
                    <a:pt x="3657" y="69531"/>
                  </a:cubicBezTo>
                  <a:cubicBezTo>
                    <a:pt x="3432" y="69531"/>
                    <a:pt x="3294" y="69727"/>
                    <a:pt x="3285" y="69939"/>
                  </a:cubicBezTo>
                  <a:cubicBezTo>
                    <a:pt x="3275" y="70172"/>
                    <a:pt x="3455" y="70369"/>
                    <a:pt x="3689" y="70379"/>
                  </a:cubicBezTo>
                  <a:lnTo>
                    <a:pt x="12845" y="70772"/>
                  </a:lnTo>
                  <a:cubicBezTo>
                    <a:pt x="12933" y="70775"/>
                    <a:pt x="13030" y="70777"/>
                    <a:pt x="13135" y="70777"/>
                  </a:cubicBezTo>
                  <a:cubicBezTo>
                    <a:pt x="13528" y="70777"/>
                    <a:pt x="14027" y="70722"/>
                    <a:pt x="14396" y="70376"/>
                  </a:cubicBezTo>
                  <a:cubicBezTo>
                    <a:pt x="14817" y="69979"/>
                    <a:pt x="15125" y="69200"/>
                    <a:pt x="14212" y="67740"/>
                  </a:cubicBezTo>
                  <a:cubicBezTo>
                    <a:pt x="8511" y="58617"/>
                    <a:pt x="7032" y="47328"/>
                    <a:pt x="5724" y="37370"/>
                  </a:cubicBezTo>
                  <a:lnTo>
                    <a:pt x="867" y="366"/>
                  </a:lnTo>
                  <a:cubicBezTo>
                    <a:pt x="838" y="151"/>
                    <a:pt x="646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092275" y="1860275"/>
              <a:ext cx="1110375" cy="201700"/>
            </a:xfrm>
            <a:custGeom>
              <a:avLst/>
              <a:gdLst/>
              <a:ahLst/>
              <a:cxnLst/>
              <a:rect l="l" t="t" r="r" b="b"/>
              <a:pathLst>
                <a:path w="44415" h="8068" extrusionOk="0">
                  <a:moveTo>
                    <a:pt x="41154" y="0"/>
                  </a:moveTo>
                  <a:cubicBezTo>
                    <a:pt x="41044" y="0"/>
                    <a:pt x="40935" y="43"/>
                    <a:pt x="40852" y="127"/>
                  </a:cubicBezTo>
                  <a:cubicBezTo>
                    <a:pt x="40690" y="293"/>
                    <a:pt x="40692" y="559"/>
                    <a:pt x="40857" y="723"/>
                  </a:cubicBezTo>
                  <a:cubicBezTo>
                    <a:pt x="42177" y="2019"/>
                    <a:pt x="43097" y="3754"/>
                    <a:pt x="43447" y="5578"/>
                  </a:cubicBezTo>
                  <a:cubicBezTo>
                    <a:pt x="40698" y="4278"/>
                    <a:pt x="37524" y="3329"/>
                    <a:pt x="33774" y="2688"/>
                  </a:cubicBezTo>
                  <a:cubicBezTo>
                    <a:pt x="30680" y="2158"/>
                    <a:pt x="27539" y="1896"/>
                    <a:pt x="24396" y="1896"/>
                  </a:cubicBezTo>
                  <a:cubicBezTo>
                    <a:pt x="16090" y="1896"/>
                    <a:pt x="7771" y="3725"/>
                    <a:pt x="275" y="7263"/>
                  </a:cubicBezTo>
                  <a:cubicBezTo>
                    <a:pt x="97" y="7348"/>
                    <a:pt x="0" y="7545"/>
                    <a:pt x="44" y="7737"/>
                  </a:cubicBezTo>
                  <a:cubicBezTo>
                    <a:pt x="87" y="7930"/>
                    <a:pt x="257" y="8067"/>
                    <a:pt x="455" y="8067"/>
                  </a:cubicBezTo>
                  <a:cubicBezTo>
                    <a:pt x="517" y="8067"/>
                    <a:pt x="579" y="8054"/>
                    <a:pt x="636" y="8027"/>
                  </a:cubicBezTo>
                  <a:cubicBezTo>
                    <a:pt x="8022" y="4540"/>
                    <a:pt x="16218" y="2741"/>
                    <a:pt x="24400" y="2741"/>
                  </a:cubicBezTo>
                  <a:cubicBezTo>
                    <a:pt x="27495" y="2741"/>
                    <a:pt x="30587" y="2998"/>
                    <a:pt x="33633" y="3519"/>
                  </a:cubicBezTo>
                  <a:cubicBezTo>
                    <a:pt x="37631" y="4204"/>
                    <a:pt x="40952" y="5238"/>
                    <a:pt x="43789" y="6683"/>
                  </a:cubicBezTo>
                  <a:cubicBezTo>
                    <a:pt x="43849" y="6715"/>
                    <a:pt x="43915" y="6731"/>
                    <a:pt x="43981" y="6731"/>
                  </a:cubicBezTo>
                  <a:cubicBezTo>
                    <a:pt x="44064" y="6731"/>
                    <a:pt x="44147" y="6706"/>
                    <a:pt x="44217" y="6656"/>
                  </a:cubicBezTo>
                  <a:cubicBezTo>
                    <a:pt x="44345" y="6569"/>
                    <a:pt x="44414" y="6419"/>
                    <a:pt x="44399" y="6266"/>
                  </a:cubicBezTo>
                  <a:cubicBezTo>
                    <a:pt x="44168" y="3975"/>
                    <a:pt x="43093" y="1735"/>
                    <a:pt x="41448" y="120"/>
                  </a:cubicBezTo>
                  <a:cubicBezTo>
                    <a:pt x="41366" y="40"/>
                    <a:pt x="41260" y="0"/>
                    <a:pt x="41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>
            <a:off x="354675" y="3623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 lang="en-GB"/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142050" y="247225"/>
            <a:ext cx="577150" cy="57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4"/>
          <p:cNvSpPr txBox="1"/>
          <p:nvPr/>
        </p:nvSpPr>
        <p:spPr>
          <a:xfrm>
            <a:off x="644075" y="1248300"/>
            <a:ext cx="3965400" cy="18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Phenomenon</a:t>
            </a:r>
            <a:endParaRPr sz="2400" b="1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legreya Sans" panose="00000500000000000000"/>
              <a:buChar char="●"/>
            </a:pPr>
            <a:r>
              <a:rPr lang="en-GB" sz="2000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Young people lack exercise</a:t>
            </a:r>
            <a:endParaRPr sz="2000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legreya Sans" panose="00000500000000000000"/>
              <a:buChar char="●"/>
            </a:pPr>
            <a:r>
              <a:rPr lang="en-GB" sz="2000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Follow videos online to exercise</a:t>
            </a:r>
            <a:endParaRPr sz="2000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</p:txBody>
      </p:sp>
      <p:grpSp>
        <p:nvGrpSpPr>
          <p:cNvPr id="157" name="Google Shape;157;p24"/>
          <p:cNvGrpSpPr/>
          <p:nvPr/>
        </p:nvGrpSpPr>
        <p:grpSpPr>
          <a:xfrm>
            <a:off x="4586106" y="1963918"/>
            <a:ext cx="368685" cy="356506"/>
            <a:chOff x="4789656" y="3799693"/>
            <a:chExt cx="368685" cy="356506"/>
          </a:xfrm>
        </p:grpSpPr>
        <p:sp>
          <p:nvSpPr>
            <p:cNvPr id="158" name="Google Shape;158;p24"/>
            <p:cNvSpPr/>
            <p:nvPr/>
          </p:nvSpPr>
          <p:spPr>
            <a:xfrm>
              <a:off x="4968358" y="3966076"/>
              <a:ext cx="10776" cy="17483"/>
            </a:xfrm>
            <a:custGeom>
              <a:avLst/>
              <a:gdLst/>
              <a:ahLst/>
              <a:cxnLst/>
              <a:rect l="l" t="t" r="r" b="b"/>
              <a:pathLst>
                <a:path w="384" h="623" extrusionOk="0">
                  <a:moveTo>
                    <a:pt x="190" y="1"/>
                  </a:moveTo>
                  <a:cubicBezTo>
                    <a:pt x="85" y="1"/>
                    <a:pt x="0" y="86"/>
                    <a:pt x="0" y="193"/>
                  </a:cubicBezTo>
                  <a:lnTo>
                    <a:pt x="0" y="431"/>
                  </a:lnTo>
                  <a:cubicBezTo>
                    <a:pt x="0" y="537"/>
                    <a:pt x="88" y="623"/>
                    <a:pt x="196" y="623"/>
                  </a:cubicBezTo>
                  <a:cubicBezTo>
                    <a:pt x="198" y="623"/>
                    <a:pt x="201" y="623"/>
                    <a:pt x="204" y="622"/>
                  </a:cubicBezTo>
                  <a:cubicBezTo>
                    <a:pt x="307" y="616"/>
                    <a:pt x="384" y="526"/>
                    <a:pt x="384" y="425"/>
                  </a:cubicBezTo>
                  <a:lnTo>
                    <a:pt x="384" y="201"/>
                  </a:lnTo>
                  <a:cubicBezTo>
                    <a:pt x="384" y="98"/>
                    <a:pt x="307" y="9"/>
                    <a:pt x="204" y="1"/>
                  </a:cubicBezTo>
                  <a:cubicBezTo>
                    <a:pt x="200" y="1"/>
                    <a:pt x="195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4789656" y="3799693"/>
              <a:ext cx="368685" cy="356506"/>
            </a:xfrm>
            <a:custGeom>
              <a:avLst/>
              <a:gdLst/>
              <a:ahLst/>
              <a:cxnLst/>
              <a:rect l="l" t="t" r="r" b="b"/>
              <a:pathLst>
                <a:path w="13138" h="12704" extrusionOk="0">
                  <a:moveTo>
                    <a:pt x="9826" y="383"/>
                  </a:moveTo>
                  <a:cubicBezTo>
                    <a:pt x="9944" y="383"/>
                    <a:pt x="10065" y="395"/>
                    <a:pt x="10188" y="420"/>
                  </a:cubicBezTo>
                  <a:cubicBezTo>
                    <a:pt x="10829" y="555"/>
                    <a:pt x="11332" y="1062"/>
                    <a:pt x="11468" y="1701"/>
                  </a:cubicBezTo>
                  <a:cubicBezTo>
                    <a:pt x="11697" y="2787"/>
                    <a:pt x="10872" y="3747"/>
                    <a:pt x="9826" y="3747"/>
                  </a:cubicBezTo>
                  <a:lnTo>
                    <a:pt x="9821" y="3747"/>
                  </a:lnTo>
                  <a:cubicBezTo>
                    <a:pt x="8898" y="3747"/>
                    <a:pt x="8141" y="2994"/>
                    <a:pt x="8141" y="2066"/>
                  </a:cubicBezTo>
                  <a:cubicBezTo>
                    <a:pt x="8141" y="1137"/>
                    <a:pt x="8898" y="383"/>
                    <a:pt x="9826" y="383"/>
                  </a:cubicBezTo>
                  <a:close/>
                  <a:moveTo>
                    <a:pt x="12447" y="2522"/>
                  </a:moveTo>
                  <a:cubicBezTo>
                    <a:pt x="12614" y="2522"/>
                    <a:pt x="12754" y="2660"/>
                    <a:pt x="12754" y="2832"/>
                  </a:cubicBezTo>
                  <a:lnTo>
                    <a:pt x="12754" y="3749"/>
                  </a:lnTo>
                  <a:lnTo>
                    <a:pt x="11031" y="3749"/>
                  </a:lnTo>
                  <a:cubicBezTo>
                    <a:pt x="11436" y="3458"/>
                    <a:pt x="11734" y="3025"/>
                    <a:pt x="11846" y="2522"/>
                  </a:cubicBezTo>
                  <a:close/>
                  <a:moveTo>
                    <a:pt x="6564" y="5013"/>
                  </a:moveTo>
                  <a:cubicBezTo>
                    <a:pt x="6579" y="5013"/>
                    <a:pt x="6595" y="5014"/>
                    <a:pt x="6610" y="5014"/>
                  </a:cubicBezTo>
                  <a:cubicBezTo>
                    <a:pt x="7091" y="5042"/>
                    <a:pt x="7462" y="5449"/>
                    <a:pt x="7462" y="5930"/>
                  </a:cubicBezTo>
                  <a:lnTo>
                    <a:pt x="7462" y="6301"/>
                  </a:lnTo>
                  <a:cubicBezTo>
                    <a:pt x="7462" y="6783"/>
                    <a:pt x="7089" y="7191"/>
                    <a:pt x="6610" y="7216"/>
                  </a:cubicBezTo>
                  <a:cubicBezTo>
                    <a:pt x="6593" y="7217"/>
                    <a:pt x="6576" y="7217"/>
                    <a:pt x="6559" y="7217"/>
                  </a:cubicBezTo>
                  <a:cubicBezTo>
                    <a:pt x="6062" y="7217"/>
                    <a:pt x="5659" y="6812"/>
                    <a:pt x="5659" y="6315"/>
                  </a:cubicBezTo>
                  <a:lnTo>
                    <a:pt x="5659" y="5916"/>
                  </a:lnTo>
                  <a:cubicBezTo>
                    <a:pt x="5659" y="5418"/>
                    <a:pt x="6065" y="5013"/>
                    <a:pt x="6564" y="5013"/>
                  </a:cubicBezTo>
                  <a:close/>
                  <a:moveTo>
                    <a:pt x="6905" y="7604"/>
                  </a:moveTo>
                  <a:lnTo>
                    <a:pt x="6905" y="7694"/>
                  </a:lnTo>
                  <a:cubicBezTo>
                    <a:pt x="6905" y="7866"/>
                    <a:pt x="6782" y="8016"/>
                    <a:pt x="6612" y="8041"/>
                  </a:cubicBezTo>
                  <a:cubicBezTo>
                    <a:pt x="6595" y="8043"/>
                    <a:pt x="6578" y="8045"/>
                    <a:pt x="6561" y="8045"/>
                  </a:cubicBezTo>
                  <a:cubicBezTo>
                    <a:pt x="6370" y="8045"/>
                    <a:pt x="6215" y="7889"/>
                    <a:pt x="6215" y="7702"/>
                  </a:cubicBezTo>
                  <a:lnTo>
                    <a:pt x="6215" y="7604"/>
                  </a:lnTo>
                  <a:close/>
                  <a:moveTo>
                    <a:pt x="8209" y="7637"/>
                  </a:moveTo>
                  <a:cubicBezTo>
                    <a:pt x="8506" y="7714"/>
                    <a:pt x="8732" y="7978"/>
                    <a:pt x="8753" y="8297"/>
                  </a:cubicBezTo>
                  <a:lnTo>
                    <a:pt x="8853" y="9791"/>
                  </a:lnTo>
                  <a:cubicBezTo>
                    <a:pt x="8858" y="9843"/>
                    <a:pt x="8881" y="9889"/>
                    <a:pt x="8919" y="9923"/>
                  </a:cubicBezTo>
                  <a:lnTo>
                    <a:pt x="10076" y="10937"/>
                  </a:lnTo>
                  <a:cubicBezTo>
                    <a:pt x="10096" y="10955"/>
                    <a:pt x="10119" y="10968"/>
                    <a:pt x="10143" y="10975"/>
                  </a:cubicBezTo>
                  <a:lnTo>
                    <a:pt x="10513" y="11096"/>
                  </a:lnTo>
                  <a:lnTo>
                    <a:pt x="10022" y="11500"/>
                  </a:lnTo>
                  <a:cubicBezTo>
                    <a:pt x="9969" y="11543"/>
                    <a:pt x="9905" y="11564"/>
                    <a:pt x="9841" y="11564"/>
                  </a:cubicBezTo>
                  <a:cubicBezTo>
                    <a:pt x="9775" y="11564"/>
                    <a:pt x="9710" y="11542"/>
                    <a:pt x="9657" y="11497"/>
                  </a:cubicBezTo>
                  <a:lnTo>
                    <a:pt x="8534" y="10550"/>
                  </a:lnTo>
                  <a:cubicBezTo>
                    <a:pt x="8327" y="10375"/>
                    <a:pt x="8209" y="10119"/>
                    <a:pt x="8209" y="9848"/>
                  </a:cubicBezTo>
                  <a:lnTo>
                    <a:pt x="8209" y="7637"/>
                  </a:lnTo>
                  <a:close/>
                  <a:moveTo>
                    <a:pt x="5833" y="7602"/>
                  </a:moveTo>
                  <a:lnTo>
                    <a:pt x="5833" y="7688"/>
                  </a:lnTo>
                  <a:cubicBezTo>
                    <a:pt x="5833" y="8075"/>
                    <a:pt x="6129" y="8403"/>
                    <a:pt x="6514" y="8427"/>
                  </a:cubicBezTo>
                  <a:cubicBezTo>
                    <a:pt x="6530" y="8428"/>
                    <a:pt x="6546" y="8429"/>
                    <a:pt x="6562" y="8429"/>
                  </a:cubicBezTo>
                  <a:cubicBezTo>
                    <a:pt x="6964" y="8429"/>
                    <a:pt x="7290" y="8102"/>
                    <a:pt x="7290" y="7702"/>
                  </a:cubicBezTo>
                  <a:lnTo>
                    <a:pt x="7290" y="7604"/>
                  </a:lnTo>
                  <a:lnTo>
                    <a:pt x="7827" y="7604"/>
                  </a:lnTo>
                  <a:lnTo>
                    <a:pt x="7827" y="11247"/>
                  </a:lnTo>
                  <a:lnTo>
                    <a:pt x="5296" y="11247"/>
                  </a:lnTo>
                  <a:lnTo>
                    <a:pt x="5296" y="8326"/>
                  </a:lnTo>
                  <a:cubicBezTo>
                    <a:pt x="5296" y="8231"/>
                    <a:pt x="5227" y="8144"/>
                    <a:pt x="5133" y="8131"/>
                  </a:cubicBezTo>
                  <a:cubicBezTo>
                    <a:pt x="5123" y="8130"/>
                    <a:pt x="5113" y="8129"/>
                    <a:pt x="5103" y="8129"/>
                  </a:cubicBezTo>
                  <a:cubicBezTo>
                    <a:pt x="4998" y="8129"/>
                    <a:pt x="4912" y="8215"/>
                    <a:pt x="4912" y="8323"/>
                  </a:cubicBezTo>
                  <a:lnTo>
                    <a:pt x="4911" y="9845"/>
                  </a:lnTo>
                  <a:cubicBezTo>
                    <a:pt x="4911" y="10118"/>
                    <a:pt x="4793" y="10372"/>
                    <a:pt x="4587" y="10549"/>
                  </a:cubicBezTo>
                  <a:lnTo>
                    <a:pt x="3471" y="11498"/>
                  </a:lnTo>
                  <a:cubicBezTo>
                    <a:pt x="3418" y="11543"/>
                    <a:pt x="3353" y="11565"/>
                    <a:pt x="3289" y="11565"/>
                  </a:cubicBezTo>
                  <a:cubicBezTo>
                    <a:pt x="3224" y="11565"/>
                    <a:pt x="3160" y="11543"/>
                    <a:pt x="3107" y="11500"/>
                  </a:cubicBezTo>
                  <a:lnTo>
                    <a:pt x="2618" y="11096"/>
                  </a:lnTo>
                  <a:lnTo>
                    <a:pt x="2986" y="10974"/>
                  </a:lnTo>
                  <a:cubicBezTo>
                    <a:pt x="3010" y="10966"/>
                    <a:pt x="3032" y="10954"/>
                    <a:pt x="3053" y="10935"/>
                  </a:cubicBezTo>
                  <a:lnTo>
                    <a:pt x="4207" y="9920"/>
                  </a:lnTo>
                  <a:cubicBezTo>
                    <a:pt x="4245" y="9885"/>
                    <a:pt x="4268" y="9839"/>
                    <a:pt x="4273" y="9788"/>
                  </a:cubicBezTo>
                  <a:lnTo>
                    <a:pt x="4372" y="8292"/>
                  </a:lnTo>
                  <a:cubicBezTo>
                    <a:pt x="4397" y="7904"/>
                    <a:pt x="4719" y="7602"/>
                    <a:pt x="5104" y="7602"/>
                  </a:cubicBezTo>
                  <a:close/>
                  <a:moveTo>
                    <a:pt x="7904" y="11630"/>
                  </a:moveTo>
                  <a:lnTo>
                    <a:pt x="8249" y="12320"/>
                  </a:lnTo>
                  <a:lnTo>
                    <a:pt x="4879" y="12320"/>
                  </a:lnTo>
                  <a:lnTo>
                    <a:pt x="5224" y="11630"/>
                  </a:lnTo>
                  <a:close/>
                  <a:moveTo>
                    <a:pt x="9835" y="0"/>
                  </a:moveTo>
                  <a:cubicBezTo>
                    <a:pt x="9832" y="0"/>
                    <a:pt x="9830" y="0"/>
                    <a:pt x="9827" y="0"/>
                  </a:cubicBezTo>
                  <a:cubicBezTo>
                    <a:pt x="8689" y="0"/>
                    <a:pt x="7761" y="928"/>
                    <a:pt x="7761" y="2068"/>
                  </a:cubicBezTo>
                  <a:cubicBezTo>
                    <a:pt x="7761" y="2760"/>
                    <a:pt x="8103" y="3375"/>
                    <a:pt x="8629" y="3749"/>
                  </a:cubicBezTo>
                  <a:lnTo>
                    <a:pt x="386" y="3749"/>
                  </a:lnTo>
                  <a:lnTo>
                    <a:pt x="386" y="2721"/>
                  </a:lnTo>
                  <a:cubicBezTo>
                    <a:pt x="386" y="2611"/>
                    <a:pt x="476" y="2522"/>
                    <a:pt x="585" y="2522"/>
                  </a:cubicBezTo>
                  <a:lnTo>
                    <a:pt x="7078" y="2522"/>
                  </a:lnTo>
                  <a:cubicBezTo>
                    <a:pt x="7118" y="2522"/>
                    <a:pt x="7157" y="2503"/>
                    <a:pt x="7181" y="2473"/>
                  </a:cubicBezTo>
                  <a:cubicBezTo>
                    <a:pt x="7302" y="2313"/>
                    <a:pt x="7193" y="2138"/>
                    <a:pt x="7042" y="2138"/>
                  </a:cubicBezTo>
                  <a:lnTo>
                    <a:pt x="691" y="2138"/>
                  </a:lnTo>
                  <a:cubicBezTo>
                    <a:pt x="311" y="2138"/>
                    <a:pt x="1" y="2448"/>
                    <a:pt x="1" y="2829"/>
                  </a:cubicBezTo>
                  <a:lnTo>
                    <a:pt x="1" y="12011"/>
                  </a:lnTo>
                  <a:cubicBezTo>
                    <a:pt x="1" y="12393"/>
                    <a:pt x="311" y="12704"/>
                    <a:pt x="693" y="12704"/>
                  </a:cubicBezTo>
                  <a:lnTo>
                    <a:pt x="8549" y="12704"/>
                  </a:lnTo>
                  <a:cubicBezTo>
                    <a:pt x="8551" y="12704"/>
                    <a:pt x="8552" y="12704"/>
                    <a:pt x="8553" y="12704"/>
                  </a:cubicBezTo>
                  <a:cubicBezTo>
                    <a:pt x="8673" y="12704"/>
                    <a:pt x="8792" y="12566"/>
                    <a:pt x="8723" y="12425"/>
                  </a:cubicBezTo>
                  <a:lnTo>
                    <a:pt x="8207" y="11389"/>
                  </a:lnTo>
                  <a:lnTo>
                    <a:pt x="8207" y="10770"/>
                  </a:lnTo>
                  <a:cubicBezTo>
                    <a:pt x="8232" y="10794"/>
                    <a:pt x="9401" y="11790"/>
                    <a:pt x="9401" y="11790"/>
                  </a:cubicBezTo>
                  <a:cubicBezTo>
                    <a:pt x="9526" y="11894"/>
                    <a:pt x="9680" y="11948"/>
                    <a:pt x="9833" y="11948"/>
                  </a:cubicBezTo>
                  <a:cubicBezTo>
                    <a:pt x="9982" y="11948"/>
                    <a:pt x="10134" y="11899"/>
                    <a:pt x="10257" y="11797"/>
                  </a:cubicBezTo>
                  <a:lnTo>
                    <a:pt x="10761" y="11380"/>
                  </a:lnTo>
                  <a:cubicBezTo>
                    <a:pt x="10866" y="11294"/>
                    <a:pt x="10916" y="11156"/>
                    <a:pt x="10892" y="11023"/>
                  </a:cubicBezTo>
                  <a:cubicBezTo>
                    <a:pt x="10866" y="10888"/>
                    <a:pt x="10770" y="10779"/>
                    <a:pt x="10640" y="10734"/>
                  </a:cubicBezTo>
                  <a:lnTo>
                    <a:pt x="10289" y="10619"/>
                  </a:lnTo>
                  <a:lnTo>
                    <a:pt x="9221" y="9684"/>
                  </a:lnTo>
                  <a:lnTo>
                    <a:pt x="9128" y="8269"/>
                  </a:lnTo>
                  <a:cubicBezTo>
                    <a:pt x="9089" y="7680"/>
                    <a:pt x="8598" y="7220"/>
                    <a:pt x="8009" y="7220"/>
                  </a:cubicBezTo>
                  <a:lnTo>
                    <a:pt x="7466" y="7220"/>
                  </a:lnTo>
                  <a:cubicBezTo>
                    <a:pt x="7695" y="6989"/>
                    <a:pt x="7836" y="6670"/>
                    <a:pt x="7836" y="6318"/>
                  </a:cubicBezTo>
                  <a:lnTo>
                    <a:pt x="7836" y="5935"/>
                  </a:lnTo>
                  <a:cubicBezTo>
                    <a:pt x="7836" y="5229"/>
                    <a:pt x="7276" y="4642"/>
                    <a:pt x="6571" y="4629"/>
                  </a:cubicBezTo>
                  <a:cubicBezTo>
                    <a:pt x="6565" y="4629"/>
                    <a:pt x="6559" y="4629"/>
                    <a:pt x="6554" y="4629"/>
                  </a:cubicBezTo>
                  <a:cubicBezTo>
                    <a:pt x="5845" y="4629"/>
                    <a:pt x="5267" y="5207"/>
                    <a:pt x="5267" y="5916"/>
                  </a:cubicBezTo>
                  <a:lnTo>
                    <a:pt x="5267" y="6317"/>
                  </a:lnTo>
                  <a:cubicBezTo>
                    <a:pt x="5267" y="6668"/>
                    <a:pt x="5409" y="6989"/>
                    <a:pt x="5638" y="7220"/>
                  </a:cubicBezTo>
                  <a:lnTo>
                    <a:pt x="5095" y="7220"/>
                  </a:lnTo>
                  <a:cubicBezTo>
                    <a:pt x="4506" y="7220"/>
                    <a:pt x="4014" y="7680"/>
                    <a:pt x="3975" y="8269"/>
                  </a:cubicBezTo>
                  <a:lnTo>
                    <a:pt x="3882" y="9684"/>
                  </a:lnTo>
                  <a:lnTo>
                    <a:pt x="2811" y="10621"/>
                  </a:lnTo>
                  <a:lnTo>
                    <a:pt x="2460" y="10736"/>
                  </a:lnTo>
                  <a:cubicBezTo>
                    <a:pt x="2329" y="10779"/>
                    <a:pt x="2234" y="10889"/>
                    <a:pt x="2210" y="11024"/>
                  </a:cubicBezTo>
                  <a:cubicBezTo>
                    <a:pt x="2184" y="11158"/>
                    <a:pt x="2234" y="11296"/>
                    <a:pt x="2340" y="11383"/>
                  </a:cubicBezTo>
                  <a:lnTo>
                    <a:pt x="2846" y="11799"/>
                  </a:lnTo>
                  <a:cubicBezTo>
                    <a:pt x="2970" y="11900"/>
                    <a:pt x="3119" y="11949"/>
                    <a:pt x="3271" y="11949"/>
                  </a:cubicBezTo>
                  <a:cubicBezTo>
                    <a:pt x="3425" y="11949"/>
                    <a:pt x="3579" y="11896"/>
                    <a:pt x="3705" y="11791"/>
                  </a:cubicBezTo>
                  <a:cubicBezTo>
                    <a:pt x="3705" y="11791"/>
                    <a:pt x="4879" y="10796"/>
                    <a:pt x="4903" y="10771"/>
                  </a:cubicBezTo>
                  <a:lnTo>
                    <a:pt x="4903" y="11392"/>
                  </a:lnTo>
                  <a:lnTo>
                    <a:pt x="4442" y="12320"/>
                  </a:lnTo>
                  <a:lnTo>
                    <a:pt x="686" y="12320"/>
                  </a:lnTo>
                  <a:cubicBezTo>
                    <a:pt x="516" y="12320"/>
                    <a:pt x="380" y="12182"/>
                    <a:pt x="380" y="12014"/>
                  </a:cubicBezTo>
                  <a:lnTo>
                    <a:pt x="380" y="4132"/>
                  </a:lnTo>
                  <a:lnTo>
                    <a:pt x="12748" y="4132"/>
                  </a:lnTo>
                  <a:lnTo>
                    <a:pt x="12748" y="12232"/>
                  </a:lnTo>
                  <a:cubicBezTo>
                    <a:pt x="12748" y="12282"/>
                    <a:pt x="12706" y="12320"/>
                    <a:pt x="12659" y="12320"/>
                  </a:cubicBezTo>
                  <a:lnTo>
                    <a:pt x="9410" y="12320"/>
                  </a:lnTo>
                  <a:cubicBezTo>
                    <a:pt x="9395" y="12320"/>
                    <a:pt x="9379" y="12325"/>
                    <a:pt x="9367" y="12337"/>
                  </a:cubicBezTo>
                  <a:cubicBezTo>
                    <a:pt x="9201" y="12505"/>
                    <a:pt x="9316" y="12704"/>
                    <a:pt x="9477" y="12704"/>
                  </a:cubicBezTo>
                  <a:lnTo>
                    <a:pt x="12938" y="12704"/>
                  </a:lnTo>
                  <a:cubicBezTo>
                    <a:pt x="13048" y="12704"/>
                    <a:pt x="13137" y="12613"/>
                    <a:pt x="13137" y="12505"/>
                  </a:cubicBezTo>
                  <a:lnTo>
                    <a:pt x="13137" y="2832"/>
                  </a:lnTo>
                  <a:cubicBezTo>
                    <a:pt x="13137" y="2450"/>
                    <a:pt x="12826" y="2138"/>
                    <a:pt x="12444" y="2138"/>
                  </a:cubicBezTo>
                  <a:lnTo>
                    <a:pt x="11892" y="2138"/>
                  </a:lnTo>
                  <a:cubicBezTo>
                    <a:pt x="11938" y="988"/>
                    <a:pt x="10994" y="0"/>
                    <a:pt x="9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5048589" y="3834743"/>
              <a:ext cx="41336" cy="45770"/>
            </a:xfrm>
            <a:custGeom>
              <a:avLst/>
              <a:gdLst/>
              <a:ahLst/>
              <a:cxnLst/>
              <a:rect l="l" t="t" r="r" b="b"/>
              <a:pathLst>
                <a:path w="1473" h="1631" extrusionOk="0">
                  <a:moveTo>
                    <a:pt x="382" y="402"/>
                  </a:moveTo>
                  <a:lnTo>
                    <a:pt x="1066" y="816"/>
                  </a:lnTo>
                  <a:lnTo>
                    <a:pt x="382" y="1230"/>
                  </a:lnTo>
                  <a:lnTo>
                    <a:pt x="382" y="402"/>
                  </a:lnTo>
                  <a:close/>
                  <a:moveTo>
                    <a:pt x="366" y="0"/>
                  </a:moveTo>
                  <a:cubicBezTo>
                    <a:pt x="304" y="0"/>
                    <a:pt x="242" y="17"/>
                    <a:pt x="186" y="49"/>
                  </a:cubicBezTo>
                  <a:cubicBezTo>
                    <a:pt x="71" y="113"/>
                    <a:pt x="0" y="234"/>
                    <a:pt x="0" y="366"/>
                  </a:cubicBezTo>
                  <a:lnTo>
                    <a:pt x="0" y="1256"/>
                  </a:lnTo>
                  <a:cubicBezTo>
                    <a:pt x="0" y="1345"/>
                    <a:pt x="28" y="1432"/>
                    <a:pt x="86" y="1500"/>
                  </a:cubicBezTo>
                  <a:cubicBezTo>
                    <a:pt x="161" y="1586"/>
                    <a:pt x="263" y="1630"/>
                    <a:pt x="365" y="1630"/>
                  </a:cubicBezTo>
                  <a:cubicBezTo>
                    <a:pt x="431" y="1630"/>
                    <a:pt x="496" y="1613"/>
                    <a:pt x="556" y="1578"/>
                  </a:cubicBezTo>
                  <a:lnTo>
                    <a:pt x="1296" y="1127"/>
                  </a:lnTo>
                  <a:cubicBezTo>
                    <a:pt x="1407" y="1061"/>
                    <a:pt x="1473" y="943"/>
                    <a:pt x="1473" y="816"/>
                  </a:cubicBezTo>
                  <a:cubicBezTo>
                    <a:pt x="1473" y="687"/>
                    <a:pt x="1407" y="570"/>
                    <a:pt x="1296" y="503"/>
                  </a:cubicBezTo>
                  <a:lnTo>
                    <a:pt x="554" y="53"/>
                  </a:lnTo>
                  <a:cubicBezTo>
                    <a:pt x="496" y="18"/>
                    <a:pt x="431" y="0"/>
                    <a:pt x="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4813930" y="3942559"/>
              <a:ext cx="41448" cy="50092"/>
            </a:xfrm>
            <a:custGeom>
              <a:avLst/>
              <a:gdLst/>
              <a:ahLst/>
              <a:cxnLst/>
              <a:rect l="l" t="t" r="r" b="b"/>
              <a:pathLst>
                <a:path w="1477" h="1785" extrusionOk="0">
                  <a:moveTo>
                    <a:pt x="1042" y="384"/>
                  </a:moveTo>
                  <a:cubicBezTo>
                    <a:pt x="1072" y="384"/>
                    <a:pt x="1093" y="405"/>
                    <a:pt x="1093" y="434"/>
                  </a:cubicBezTo>
                  <a:lnTo>
                    <a:pt x="1093" y="1350"/>
                  </a:lnTo>
                  <a:cubicBezTo>
                    <a:pt x="1093" y="1378"/>
                    <a:pt x="1070" y="1401"/>
                    <a:pt x="1042" y="1401"/>
                  </a:cubicBezTo>
                  <a:lnTo>
                    <a:pt x="434" y="1401"/>
                  </a:lnTo>
                  <a:cubicBezTo>
                    <a:pt x="407" y="1401"/>
                    <a:pt x="383" y="1378"/>
                    <a:pt x="383" y="1350"/>
                  </a:cubicBezTo>
                  <a:lnTo>
                    <a:pt x="383" y="434"/>
                  </a:lnTo>
                  <a:cubicBezTo>
                    <a:pt x="383" y="407"/>
                    <a:pt x="406" y="384"/>
                    <a:pt x="434" y="384"/>
                  </a:cubicBezTo>
                  <a:close/>
                  <a:moveTo>
                    <a:pt x="435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48"/>
                  </a:lnTo>
                  <a:cubicBezTo>
                    <a:pt x="1" y="1588"/>
                    <a:pt x="196" y="1784"/>
                    <a:pt x="435" y="1784"/>
                  </a:cubicBezTo>
                  <a:lnTo>
                    <a:pt x="1041" y="1784"/>
                  </a:lnTo>
                  <a:cubicBezTo>
                    <a:pt x="1282" y="1784"/>
                    <a:pt x="1477" y="1588"/>
                    <a:pt x="1477" y="1348"/>
                  </a:cubicBezTo>
                  <a:lnTo>
                    <a:pt x="1477" y="436"/>
                  </a:lnTo>
                  <a:cubicBezTo>
                    <a:pt x="1477" y="196"/>
                    <a:pt x="1282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4866688" y="3942559"/>
              <a:ext cx="41420" cy="50092"/>
            </a:xfrm>
            <a:custGeom>
              <a:avLst/>
              <a:gdLst/>
              <a:ahLst/>
              <a:cxnLst/>
              <a:rect l="l" t="t" r="r" b="b"/>
              <a:pathLst>
                <a:path w="1476" h="1785" extrusionOk="0">
                  <a:moveTo>
                    <a:pt x="1042" y="384"/>
                  </a:moveTo>
                  <a:cubicBezTo>
                    <a:pt x="1071" y="384"/>
                    <a:pt x="1092" y="405"/>
                    <a:pt x="1092" y="434"/>
                  </a:cubicBezTo>
                  <a:lnTo>
                    <a:pt x="1092" y="1350"/>
                  </a:lnTo>
                  <a:cubicBezTo>
                    <a:pt x="1092" y="1378"/>
                    <a:pt x="1069" y="1401"/>
                    <a:pt x="1042" y="1401"/>
                  </a:cubicBezTo>
                  <a:lnTo>
                    <a:pt x="433" y="1401"/>
                  </a:lnTo>
                  <a:cubicBezTo>
                    <a:pt x="406" y="1401"/>
                    <a:pt x="382" y="1378"/>
                    <a:pt x="382" y="1350"/>
                  </a:cubicBezTo>
                  <a:lnTo>
                    <a:pt x="382" y="434"/>
                  </a:lnTo>
                  <a:cubicBezTo>
                    <a:pt x="382" y="407"/>
                    <a:pt x="405" y="384"/>
                    <a:pt x="433" y="384"/>
                  </a:cubicBezTo>
                  <a:close/>
                  <a:moveTo>
                    <a:pt x="434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1348"/>
                  </a:lnTo>
                  <a:cubicBezTo>
                    <a:pt x="0" y="1588"/>
                    <a:pt x="195" y="1784"/>
                    <a:pt x="434" y="1784"/>
                  </a:cubicBezTo>
                  <a:lnTo>
                    <a:pt x="1040" y="1784"/>
                  </a:lnTo>
                  <a:cubicBezTo>
                    <a:pt x="1281" y="1784"/>
                    <a:pt x="1476" y="1588"/>
                    <a:pt x="1476" y="1348"/>
                  </a:cubicBezTo>
                  <a:lnTo>
                    <a:pt x="1476" y="436"/>
                  </a:lnTo>
                  <a:cubicBezTo>
                    <a:pt x="1476" y="196"/>
                    <a:pt x="128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63" name="Google Shape;163;p24"/>
            <p:cNvSpPr/>
            <p:nvPr/>
          </p:nvSpPr>
          <p:spPr>
            <a:xfrm>
              <a:off x="4813762" y="3882281"/>
              <a:ext cx="79333" cy="10804"/>
            </a:xfrm>
            <a:custGeom>
              <a:avLst/>
              <a:gdLst/>
              <a:ahLst/>
              <a:cxnLst/>
              <a:rect l="l" t="t" r="r" b="b"/>
              <a:pathLst>
                <a:path w="2827" h="385" extrusionOk="0">
                  <a:moveTo>
                    <a:pt x="199" y="1"/>
                  </a:moveTo>
                  <a:cubicBezTo>
                    <a:pt x="88" y="1"/>
                    <a:pt x="1" y="93"/>
                    <a:pt x="7" y="205"/>
                  </a:cubicBezTo>
                  <a:cubicBezTo>
                    <a:pt x="12" y="306"/>
                    <a:pt x="102" y="384"/>
                    <a:pt x="205" y="384"/>
                  </a:cubicBezTo>
                  <a:lnTo>
                    <a:pt x="2619" y="384"/>
                  </a:lnTo>
                  <a:cubicBezTo>
                    <a:pt x="2720" y="384"/>
                    <a:pt x="2811" y="307"/>
                    <a:pt x="2819" y="205"/>
                  </a:cubicBezTo>
                  <a:cubicBezTo>
                    <a:pt x="2826" y="93"/>
                    <a:pt x="2736" y="1"/>
                    <a:pt x="2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64" name="Google Shape;164;p24"/>
          <p:cNvGrpSpPr/>
          <p:nvPr/>
        </p:nvGrpSpPr>
        <p:grpSpPr>
          <a:xfrm>
            <a:off x="3993784" y="1603991"/>
            <a:ext cx="364135" cy="359930"/>
            <a:chOff x="2174559" y="3356116"/>
            <a:chExt cx="364135" cy="359930"/>
          </a:xfrm>
        </p:grpSpPr>
        <p:sp>
          <p:nvSpPr>
            <p:cNvPr id="165" name="Google Shape;165;p24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7" name="Google Shape;167;p24"/>
          <p:cNvSpPr txBox="1"/>
          <p:nvPr/>
        </p:nvSpPr>
        <p:spPr>
          <a:xfrm>
            <a:off x="644063" y="2910388"/>
            <a:ext cx="3495600" cy="12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Reason</a:t>
            </a:r>
            <a:endParaRPr sz="2400" b="1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legreya Sans" panose="00000500000000000000"/>
              <a:buChar char="●"/>
            </a:pPr>
            <a:r>
              <a:rPr lang="en-GB" sz="2000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No time</a:t>
            </a:r>
            <a:endParaRPr sz="2000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legreya Sans" panose="00000500000000000000"/>
              <a:buChar char="●"/>
            </a:pPr>
            <a:r>
              <a:rPr lang="en-GB" sz="2000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Quarantine</a:t>
            </a:r>
            <a:endParaRPr sz="2000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</p:txBody>
      </p:sp>
      <p:grpSp>
        <p:nvGrpSpPr>
          <p:cNvPr id="168" name="Google Shape;168;p24"/>
          <p:cNvGrpSpPr/>
          <p:nvPr/>
        </p:nvGrpSpPr>
        <p:grpSpPr>
          <a:xfrm>
            <a:off x="2285025" y="3303144"/>
            <a:ext cx="336188" cy="335425"/>
            <a:chOff x="2302788" y="1505981"/>
            <a:chExt cx="336188" cy="335425"/>
          </a:xfrm>
        </p:grpSpPr>
        <p:sp>
          <p:nvSpPr>
            <p:cNvPr id="169" name="Google Shape;169;p2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2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2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2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6" name="Google Shape;186;p24"/>
          <p:cNvGrpSpPr/>
          <p:nvPr/>
        </p:nvGrpSpPr>
        <p:grpSpPr>
          <a:xfrm>
            <a:off x="2854269" y="3307331"/>
            <a:ext cx="446826" cy="327059"/>
            <a:chOff x="5733194" y="2431718"/>
            <a:chExt cx="446826" cy="327059"/>
          </a:xfrm>
        </p:grpSpPr>
        <p:sp>
          <p:nvSpPr>
            <p:cNvPr id="187" name="Google Shape;187;p24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90" name="Google Shape;190;p24"/>
          <p:cNvGrpSpPr/>
          <p:nvPr/>
        </p:nvGrpSpPr>
        <p:grpSpPr>
          <a:xfrm>
            <a:off x="2621219" y="3741624"/>
            <a:ext cx="353113" cy="351998"/>
            <a:chOff x="6664394" y="3346974"/>
            <a:chExt cx="353113" cy="351998"/>
          </a:xfrm>
        </p:grpSpPr>
        <p:sp>
          <p:nvSpPr>
            <p:cNvPr id="191" name="Google Shape;191;p24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/>
          <p:nvPr>
            <p:ph type="title"/>
          </p:nvPr>
        </p:nvSpPr>
        <p:spPr>
          <a:xfrm>
            <a:off x="439125" y="2482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SCENARIO ANALYSIS</a:t>
            </a:r>
            <a:endParaRPr lang="en-GB"/>
          </a:p>
        </p:txBody>
      </p:sp>
      <p:graphicFrame>
        <p:nvGraphicFramePr>
          <p:cNvPr id="201" name="Google Shape;201;p25"/>
          <p:cNvGraphicFramePr/>
          <p:nvPr/>
        </p:nvGraphicFramePr>
        <p:xfrm>
          <a:off x="463950" y="896413"/>
          <a:ext cx="7654375" cy="3433250"/>
        </p:xfrm>
        <a:graphic>
          <a:graphicData uri="http://schemas.openxmlformats.org/drawingml/2006/table">
            <a:tbl>
              <a:tblPr>
                <a:noFill/>
                <a:tableStyleId>{09E213D5-C5A6-47F0-B2E3-75B95F68EC92}</a:tableStyleId>
              </a:tblPr>
              <a:tblGrid>
                <a:gridCol w="2619875"/>
                <a:gridCol w="5034500"/>
              </a:tblGrid>
              <a:tr h="1879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Scenario</a:t>
                      </a:r>
                      <a:endParaRPr sz="1100" b="1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  <a:p>
                      <a:pPr marL="0" lvl="0" indent="0" algn="l" rtl="0"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  <a:p>
                      <a:pPr marL="0" lvl="0" indent="0" algn="l" rtl="0"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  <a:p>
                      <a:pPr marL="0" lvl="0" indent="0" algn="l" rtl="0"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  <a:p>
                      <a:pPr marL="0" lvl="0" indent="0" algn="l" rtl="0">
                        <a:spcBef>
                          <a:spcPts val="1600"/>
                        </a:spcBef>
                        <a:spcAft>
                          <a:spcPts val="1600"/>
                        </a:spcAft>
                        <a:buNone/>
                      </a:pP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1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Digital task</a:t>
                      </a:r>
                      <a:endParaRPr sz="1100" b="1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000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Watch what sports blogger does in the video</a:t>
                      </a: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8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Physical task</a:t>
                      </a:r>
                      <a:endParaRPr sz="1100" b="1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000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Mimic the movements in the video</a:t>
                      </a: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8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Pain points</a:t>
                      </a:r>
                      <a:endParaRPr sz="1100" b="1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1.Wanna rewind to check if the movement meet the standard</a:t>
                      </a: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2.</a:t>
                      </a:r>
                      <a:r>
                        <a:rPr lang="en-GB" sz="1000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Wanna fast forward </a:t>
                      </a:r>
                      <a:r>
                        <a:rPr lang="en-GB" sz="1000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to adjust the intensity of exercise according to one’s own physical ability</a:t>
                      </a: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3.Troublesome to perform operations on the screen when doing exercise</a:t>
                      </a: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78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Design change</a:t>
                      </a:r>
                      <a:endParaRPr sz="1100" b="1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2"/>
                          </a:solidFill>
                          <a:latin typeface="Inconsolata" panose="00000509000000000000"/>
                          <a:ea typeface="Inconsolata" panose="00000509000000000000"/>
                          <a:cs typeface="Inconsolata" panose="00000509000000000000"/>
                          <a:sym typeface="Inconsolata" panose="00000509000000000000"/>
                        </a:rPr>
                        <a:t>Use voice/gesture/head motion to control the video progress through huawei smart glass</a:t>
                      </a:r>
                      <a:endParaRPr sz="1000">
                        <a:solidFill>
                          <a:schemeClr val="lt2"/>
                        </a:solidFill>
                        <a:latin typeface="Inconsolata" panose="00000509000000000000"/>
                        <a:ea typeface="Inconsolata" panose="00000509000000000000"/>
                        <a:cs typeface="Inconsolata" panose="00000509000000000000"/>
                        <a:sym typeface="Inconsolata" panose="00000509000000000000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202" name="Google Shape;202;p25"/>
          <p:cNvGrpSpPr/>
          <p:nvPr/>
        </p:nvGrpSpPr>
        <p:grpSpPr>
          <a:xfrm>
            <a:off x="8333361" y="315835"/>
            <a:ext cx="194534" cy="683149"/>
            <a:chOff x="3601100" y="-1"/>
            <a:chExt cx="389146" cy="1366571"/>
          </a:xfrm>
        </p:grpSpPr>
        <p:sp>
          <p:nvSpPr>
            <p:cNvPr id="203" name="Google Shape;203;p25"/>
            <p:cNvSpPr/>
            <p:nvPr/>
          </p:nvSpPr>
          <p:spPr>
            <a:xfrm>
              <a:off x="3601461" y="-1"/>
              <a:ext cx="388785" cy="388785"/>
            </a:xfrm>
            <a:custGeom>
              <a:avLst/>
              <a:gdLst/>
              <a:ahLst/>
              <a:cxnLst/>
              <a:rect l="l" t="t" r="r" b="b"/>
              <a:pathLst>
                <a:path w="36626" h="36626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cubicBezTo>
                    <a:pt x="0" y="28422"/>
                    <a:pt x="8204" y="36626"/>
                    <a:pt x="18313" y="36626"/>
                  </a:cubicBezTo>
                  <a:cubicBezTo>
                    <a:pt x="28422" y="36626"/>
                    <a:pt x="36626" y="28422"/>
                    <a:pt x="36626" y="18313"/>
                  </a:cubicBez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" name="Google Shape;204;p25"/>
            <p:cNvSpPr/>
            <p:nvPr/>
          </p:nvSpPr>
          <p:spPr>
            <a:xfrm>
              <a:off x="3601461" y="391494"/>
              <a:ext cx="388785" cy="194573"/>
            </a:xfrm>
            <a:custGeom>
              <a:avLst/>
              <a:gdLst/>
              <a:ahLst/>
              <a:cxnLst/>
              <a:rect l="l" t="t" r="r" b="b"/>
              <a:pathLst>
                <a:path w="36626" h="18330" extrusionOk="0">
                  <a:moveTo>
                    <a:pt x="18313" y="0"/>
                  </a:moveTo>
                  <a:cubicBezTo>
                    <a:pt x="8204" y="0"/>
                    <a:pt x="0" y="8221"/>
                    <a:pt x="0" y="18330"/>
                  </a:cubicBezTo>
                  <a:lnTo>
                    <a:pt x="36626" y="18330"/>
                  </a:lnTo>
                  <a:cubicBezTo>
                    <a:pt x="36626" y="8221"/>
                    <a:pt x="28422" y="0"/>
                    <a:pt x="18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" name="Google Shape;205;p25"/>
            <p:cNvSpPr/>
            <p:nvPr/>
          </p:nvSpPr>
          <p:spPr>
            <a:xfrm>
              <a:off x="3601461" y="587325"/>
              <a:ext cx="388785" cy="194403"/>
            </a:xfrm>
            <a:custGeom>
              <a:avLst/>
              <a:gdLst/>
              <a:ahLst/>
              <a:cxnLst/>
              <a:rect l="l" t="t" r="r" b="b"/>
              <a:pathLst>
                <a:path w="36626" h="18314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lnTo>
                    <a:pt x="36626" y="18313"/>
                  </a:ln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" name="Google Shape;206;p25"/>
            <p:cNvSpPr/>
            <p:nvPr/>
          </p:nvSpPr>
          <p:spPr>
            <a:xfrm>
              <a:off x="3601461" y="783338"/>
              <a:ext cx="388785" cy="388965"/>
            </a:xfrm>
            <a:custGeom>
              <a:avLst/>
              <a:gdLst/>
              <a:ahLst/>
              <a:cxnLst/>
              <a:rect l="l" t="t" r="r" b="b"/>
              <a:pathLst>
                <a:path w="36626" h="36643" extrusionOk="0">
                  <a:moveTo>
                    <a:pt x="18313" y="1"/>
                  </a:moveTo>
                  <a:cubicBezTo>
                    <a:pt x="8204" y="1"/>
                    <a:pt x="0" y="8204"/>
                    <a:pt x="0" y="18313"/>
                  </a:cubicBezTo>
                  <a:cubicBezTo>
                    <a:pt x="0" y="28438"/>
                    <a:pt x="8204" y="36642"/>
                    <a:pt x="18313" y="36642"/>
                  </a:cubicBezTo>
                  <a:cubicBezTo>
                    <a:pt x="28422" y="36642"/>
                    <a:pt x="36626" y="28438"/>
                    <a:pt x="36626" y="18313"/>
                  </a:cubicBezTo>
                  <a:cubicBezTo>
                    <a:pt x="36626" y="8204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" name="Google Shape;207;p25"/>
            <p:cNvSpPr/>
            <p:nvPr/>
          </p:nvSpPr>
          <p:spPr>
            <a:xfrm>
              <a:off x="3601100" y="1171987"/>
              <a:ext cx="388965" cy="194584"/>
            </a:xfrm>
            <a:custGeom>
              <a:avLst/>
              <a:gdLst/>
              <a:ahLst/>
              <a:cxnLst/>
              <a:rect l="l" t="t" r="r" b="b"/>
              <a:pathLst>
                <a:path w="36643" h="18331" extrusionOk="0">
                  <a:moveTo>
                    <a:pt x="1" y="1"/>
                  </a:moveTo>
                  <a:cubicBezTo>
                    <a:pt x="1" y="10110"/>
                    <a:pt x="8222" y="18330"/>
                    <a:pt x="18330" y="18330"/>
                  </a:cubicBezTo>
                  <a:cubicBezTo>
                    <a:pt x="28439" y="18330"/>
                    <a:pt x="36643" y="10110"/>
                    <a:pt x="36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208" name="Google Shape;208;p25"/>
          <p:cNvPicPr preferRelativeResize="0"/>
          <p:nvPr/>
        </p:nvPicPr>
        <p:blipFill rotWithShape="1">
          <a:blip r:embed="rId1"/>
          <a:srcRect l="55553"/>
          <a:stretch>
            <a:fillRect/>
          </a:stretch>
        </p:blipFill>
        <p:spPr>
          <a:xfrm>
            <a:off x="6454293" y="958400"/>
            <a:ext cx="1558208" cy="17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 rotWithShape="1">
          <a:blip r:embed="rId2"/>
          <a:srcRect l="2286"/>
          <a:stretch>
            <a:fillRect/>
          </a:stretch>
        </p:blipFill>
        <p:spPr>
          <a:xfrm>
            <a:off x="3159050" y="1571175"/>
            <a:ext cx="3216599" cy="111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>
            <p:ph type="title"/>
          </p:nvPr>
        </p:nvSpPr>
        <p:spPr>
          <a:xfrm>
            <a:off x="554625" y="39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IDEA &amp; CONCEPT</a:t>
            </a:r>
            <a:endParaRPr lang="en-GB"/>
          </a:p>
        </p:txBody>
      </p:sp>
      <p:sp>
        <p:nvSpPr>
          <p:cNvPr id="215" name="Google Shape;215;p26"/>
          <p:cNvSpPr txBox="1"/>
          <p:nvPr/>
        </p:nvSpPr>
        <p:spPr>
          <a:xfrm>
            <a:off x="661500" y="1314850"/>
            <a:ext cx="33822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Naming</a:t>
            </a:r>
            <a:endParaRPr sz="2000" b="1"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Easy “X”➡exercise</a:t>
            </a:r>
            <a:endParaRPr sz="2000"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sp>
        <p:nvSpPr>
          <p:cNvPr id="216" name="Google Shape;216;p26"/>
          <p:cNvSpPr txBox="1"/>
          <p:nvPr/>
        </p:nvSpPr>
        <p:spPr>
          <a:xfrm>
            <a:off x="661500" y="2462000"/>
            <a:ext cx="59703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Motivation</a:t>
            </a:r>
            <a:endParaRPr sz="2000" b="1"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Use multimodal approach for video progress control </a:t>
            </a:r>
            <a:r>
              <a:rPr lang="en-GB" sz="1600">
                <a:solidFill>
                  <a:schemeClr val="dk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to improve user experience </a:t>
            </a:r>
            <a:r>
              <a:rPr lang="en-GB" sz="1600"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under online exercising scenario</a:t>
            </a:r>
            <a:r>
              <a:rPr lang="en-GB"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 </a:t>
            </a:r>
            <a:endParaRPr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sp>
        <p:nvSpPr>
          <p:cNvPr id="217" name="Google Shape;217;p26"/>
          <p:cNvSpPr txBox="1"/>
          <p:nvPr/>
        </p:nvSpPr>
        <p:spPr>
          <a:xfrm>
            <a:off x="661500" y="3845200"/>
            <a:ext cx="55488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Target user</a:t>
            </a:r>
            <a:endParaRPr sz="2000" b="1"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People who have to/prefer following online video to do exercise</a:t>
            </a:r>
            <a:endParaRPr sz="1600"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/>
          <p:nvPr>
            <p:ph type="title"/>
          </p:nvPr>
        </p:nvSpPr>
        <p:spPr>
          <a:xfrm>
            <a:off x="501150" y="3705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 DESIGN</a:t>
            </a:r>
            <a:endParaRPr lang="en-GB"/>
          </a:p>
        </p:txBody>
      </p:sp>
      <p:sp>
        <p:nvSpPr>
          <p:cNvPr id="223" name="Google Shape;223;p27"/>
          <p:cNvSpPr txBox="1"/>
          <p:nvPr/>
        </p:nvSpPr>
        <p:spPr>
          <a:xfrm>
            <a:off x="745901" y="2601775"/>
            <a:ext cx="20322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Voice</a:t>
            </a:r>
            <a:endParaRPr sz="2300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</p:txBody>
      </p:sp>
      <p:sp>
        <p:nvSpPr>
          <p:cNvPr id="224" name="Google Shape;224;p27"/>
          <p:cNvSpPr txBox="1"/>
          <p:nvPr/>
        </p:nvSpPr>
        <p:spPr>
          <a:xfrm>
            <a:off x="6145395" y="2601775"/>
            <a:ext cx="22527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Head motion</a:t>
            </a:r>
            <a:endParaRPr sz="2300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</p:txBody>
      </p:sp>
      <p:sp>
        <p:nvSpPr>
          <p:cNvPr id="225" name="Google Shape;225;p27"/>
          <p:cNvSpPr txBox="1"/>
          <p:nvPr/>
        </p:nvSpPr>
        <p:spPr>
          <a:xfrm>
            <a:off x="3432313" y="2601775"/>
            <a:ext cx="22527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Touch</a:t>
            </a:r>
            <a:endParaRPr sz="2300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2562475" y="1375300"/>
            <a:ext cx="39924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Video progress control</a:t>
            </a:r>
            <a:endParaRPr sz="2400" b="1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</p:txBody>
      </p:sp>
      <p:sp>
        <p:nvSpPr>
          <p:cNvPr id="227" name="Google Shape;227;p27"/>
          <p:cNvSpPr txBox="1"/>
          <p:nvPr/>
        </p:nvSpPr>
        <p:spPr>
          <a:xfrm>
            <a:off x="868301" y="3657750"/>
            <a:ext cx="20322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FFFF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Time-based control</a:t>
            </a:r>
            <a:endParaRPr>
              <a:solidFill>
                <a:srgbClr val="00FFFF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Motion-based control</a:t>
            </a:r>
            <a:endParaRPr>
              <a:solidFill>
                <a:srgbClr val="FF0000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AA84F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Record-based control</a:t>
            </a:r>
            <a:endParaRPr>
              <a:solidFill>
                <a:srgbClr val="6AA84F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3542563" y="3657750"/>
            <a:ext cx="20322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Motion-based control</a:t>
            </a:r>
            <a:endParaRPr>
              <a:solidFill>
                <a:srgbClr val="FF0000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sp>
        <p:nvSpPr>
          <p:cNvPr id="229" name="Google Shape;229;p27"/>
          <p:cNvSpPr txBox="1"/>
          <p:nvPr/>
        </p:nvSpPr>
        <p:spPr>
          <a:xfrm>
            <a:off x="6255645" y="3657750"/>
            <a:ext cx="20322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rgbClr val="FF0000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Motion-based control</a:t>
            </a:r>
            <a:endParaRPr>
              <a:solidFill>
                <a:srgbClr val="FF0000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cxnSp>
        <p:nvCxnSpPr>
          <p:cNvPr id="230" name="Google Shape;230;p27"/>
          <p:cNvCxnSpPr>
            <a:stCxn id="226" idx="2"/>
            <a:endCxn id="225" idx="0"/>
          </p:cNvCxnSpPr>
          <p:nvPr/>
        </p:nvCxnSpPr>
        <p:spPr>
          <a:xfrm>
            <a:off x="4558675" y="1880200"/>
            <a:ext cx="0" cy="721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27"/>
          <p:cNvCxnSpPr>
            <a:stCxn id="225" idx="0"/>
            <a:endCxn id="223" idx="0"/>
          </p:cNvCxnSpPr>
          <p:nvPr/>
        </p:nvCxnSpPr>
        <p:spPr>
          <a:xfrm rot="5400000">
            <a:off x="3160063" y="1203775"/>
            <a:ext cx="600" cy="2796600"/>
          </a:xfrm>
          <a:prstGeom prst="bentConnector3">
            <a:avLst>
              <a:gd name="adj1" fmla="val -606625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" name="Google Shape;232;p27"/>
          <p:cNvCxnSpPr>
            <a:stCxn id="226" idx="2"/>
            <a:endCxn id="224" idx="0"/>
          </p:cNvCxnSpPr>
          <p:nvPr/>
        </p:nvCxnSpPr>
        <p:spPr>
          <a:xfrm rot="-5400000" flipH="1">
            <a:off x="5554525" y="884350"/>
            <a:ext cx="721500" cy="27132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27"/>
          <p:cNvCxnSpPr/>
          <p:nvPr/>
        </p:nvCxnSpPr>
        <p:spPr>
          <a:xfrm rot="-5400000" flipH="1">
            <a:off x="1559576" y="3421375"/>
            <a:ext cx="4722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27"/>
          <p:cNvCxnSpPr>
            <a:stCxn id="224" idx="2"/>
            <a:endCxn id="229" idx="0"/>
          </p:cNvCxnSpPr>
          <p:nvPr/>
        </p:nvCxnSpPr>
        <p:spPr>
          <a:xfrm rot="-5400000" flipH="1">
            <a:off x="7035945" y="3421375"/>
            <a:ext cx="472200" cy="600"/>
          </a:xfrm>
          <a:prstGeom prst="bentConnector3">
            <a:avLst>
              <a:gd name="adj1" fmla="val 4999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35" name="Google Shape;235;p2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142050" y="247225"/>
            <a:ext cx="577150" cy="577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27"/>
          <p:cNvCxnSpPr>
            <a:stCxn id="225" idx="2"/>
            <a:endCxn id="228" idx="0"/>
          </p:cNvCxnSpPr>
          <p:nvPr/>
        </p:nvCxnSpPr>
        <p:spPr>
          <a:xfrm>
            <a:off x="4558663" y="3185575"/>
            <a:ext cx="0" cy="472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7" name="Google Shape;237;p27"/>
          <p:cNvSpPr txBox="1"/>
          <p:nvPr/>
        </p:nvSpPr>
        <p:spPr>
          <a:xfrm>
            <a:off x="84400" y="2601700"/>
            <a:ext cx="9096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lt2"/>
                </a:solidFill>
                <a:latin typeface="Alegreya Sans" panose="00000500000000000000"/>
                <a:ea typeface="Alegreya Sans" panose="00000500000000000000"/>
                <a:cs typeface="Alegreya Sans" panose="00000500000000000000"/>
                <a:sym typeface="Alegreya Sans" panose="00000500000000000000"/>
              </a:rPr>
              <a:t>input</a:t>
            </a:r>
            <a:endParaRPr sz="2300">
              <a:solidFill>
                <a:schemeClr val="lt2"/>
              </a:solidFill>
              <a:latin typeface="Alegreya Sans" panose="00000500000000000000"/>
              <a:ea typeface="Alegreya Sans" panose="00000500000000000000"/>
              <a:cs typeface="Alegreya Sans" panose="00000500000000000000"/>
              <a:sym typeface="Alegreya Sans" panose="00000500000000000000"/>
            </a:endParaRPr>
          </a:p>
        </p:txBody>
      </p:sp>
      <p:sp>
        <p:nvSpPr>
          <p:cNvPr id="238" name="Google Shape;238;p27"/>
          <p:cNvSpPr txBox="1"/>
          <p:nvPr/>
        </p:nvSpPr>
        <p:spPr>
          <a:xfrm>
            <a:off x="84400" y="3936200"/>
            <a:ext cx="78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output</a:t>
            </a:r>
            <a:endParaRPr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sp>
        <p:nvSpPr>
          <p:cNvPr id="239" name="Google Shape;239;p27"/>
          <p:cNvSpPr txBox="1"/>
          <p:nvPr/>
        </p:nvSpPr>
        <p:spPr>
          <a:xfrm>
            <a:off x="3397825" y="4597700"/>
            <a:ext cx="249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lt2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3 kinds of output effect</a:t>
            </a:r>
            <a:endParaRPr b="1">
              <a:solidFill>
                <a:schemeClr val="lt2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cxnSp>
        <p:nvCxnSpPr>
          <p:cNvPr id="240" name="Google Shape;240;p27"/>
          <p:cNvCxnSpPr/>
          <p:nvPr/>
        </p:nvCxnSpPr>
        <p:spPr>
          <a:xfrm rot="10800000" flipH="1">
            <a:off x="5895025" y="4788350"/>
            <a:ext cx="2678400" cy="18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Google Shape;241;p27"/>
          <p:cNvCxnSpPr>
            <a:stCxn id="239" idx="3"/>
            <a:endCxn id="239" idx="3"/>
          </p:cNvCxnSpPr>
          <p:nvPr/>
        </p:nvCxnSpPr>
        <p:spPr>
          <a:xfrm>
            <a:off x="5895025" y="479780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Google Shape;242;p27"/>
          <p:cNvCxnSpPr>
            <a:endCxn id="239" idx="3"/>
          </p:cNvCxnSpPr>
          <p:nvPr/>
        </p:nvCxnSpPr>
        <p:spPr>
          <a:xfrm flipH="1">
            <a:off x="5895025" y="4654100"/>
            <a:ext cx="1200" cy="143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Google Shape;243;p27"/>
          <p:cNvCxnSpPr/>
          <p:nvPr/>
        </p:nvCxnSpPr>
        <p:spPr>
          <a:xfrm flipH="1">
            <a:off x="8573425" y="4644650"/>
            <a:ext cx="1200" cy="143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4" name="Google Shape;244;p27"/>
          <p:cNvCxnSpPr/>
          <p:nvPr/>
        </p:nvCxnSpPr>
        <p:spPr>
          <a:xfrm flipH="1">
            <a:off x="6386150" y="4654100"/>
            <a:ext cx="1200" cy="143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27"/>
          <p:cNvCxnSpPr/>
          <p:nvPr/>
        </p:nvCxnSpPr>
        <p:spPr>
          <a:xfrm flipH="1">
            <a:off x="7146975" y="4654100"/>
            <a:ext cx="1200" cy="143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27"/>
          <p:cNvCxnSpPr/>
          <p:nvPr/>
        </p:nvCxnSpPr>
        <p:spPr>
          <a:xfrm flipH="1">
            <a:off x="7907800" y="4644650"/>
            <a:ext cx="1200" cy="143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Google Shape;247;p27"/>
          <p:cNvSpPr txBox="1"/>
          <p:nvPr/>
        </p:nvSpPr>
        <p:spPr>
          <a:xfrm>
            <a:off x="5858275" y="4375625"/>
            <a:ext cx="577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0000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intro</a:t>
            </a:r>
            <a:endParaRPr sz="1100">
              <a:solidFill>
                <a:srgbClr val="FF0000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sp>
        <p:nvSpPr>
          <p:cNvPr id="248" name="Google Shape;248;p27"/>
          <p:cNvSpPr txBox="1"/>
          <p:nvPr/>
        </p:nvSpPr>
        <p:spPr>
          <a:xfrm>
            <a:off x="6490726" y="4291025"/>
            <a:ext cx="69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0000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side bend</a:t>
            </a:r>
            <a:endParaRPr sz="1100">
              <a:solidFill>
                <a:srgbClr val="FF0000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sp>
        <p:nvSpPr>
          <p:cNvPr id="249" name="Google Shape;249;p27"/>
          <p:cNvSpPr txBox="1"/>
          <p:nvPr/>
        </p:nvSpPr>
        <p:spPr>
          <a:xfrm>
            <a:off x="7199263" y="4375625"/>
            <a:ext cx="6966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0000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pigeon</a:t>
            </a:r>
            <a:endParaRPr sz="1100">
              <a:solidFill>
                <a:srgbClr val="FF0000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7920913" y="4253350"/>
            <a:ext cx="69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0000"/>
                </a:solidFill>
                <a:latin typeface="Inconsolata" panose="00000509000000000000"/>
                <a:ea typeface="Inconsolata" panose="00000509000000000000"/>
                <a:cs typeface="Inconsolata" panose="00000509000000000000"/>
                <a:sym typeface="Inconsolata" panose="00000509000000000000"/>
              </a:rPr>
              <a:t>spine twists</a:t>
            </a:r>
            <a:endParaRPr sz="1100">
              <a:solidFill>
                <a:srgbClr val="FF0000"/>
              </a:solidFill>
              <a:latin typeface="Inconsolata" panose="00000509000000000000"/>
              <a:ea typeface="Inconsolata" panose="00000509000000000000"/>
              <a:cs typeface="Inconsolata" panose="00000509000000000000"/>
              <a:sym typeface="Inconsolata" panose="00000509000000000000"/>
            </a:endParaRPr>
          </a:p>
        </p:txBody>
      </p:sp>
      <p:cxnSp>
        <p:nvCxnSpPr>
          <p:cNvPr id="251" name="Google Shape;251;p27"/>
          <p:cNvCxnSpPr/>
          <p:nvPr/>
        </p:nvCxnSpPr>
        <p:spPr>
          <a:xfrm>
            <a:off x="6090850" y="4814225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Google Shape;252;p27"/>
          <p:cNvCxnSpPr/>
          <p:nvPr/>
        </p:nvCxnSpPr>
        <p:spPr>
          <a:xfrm>
            <a:off x="6339325" y="4814225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27"/>
          <p:cNvCxnSpPr/>
          <p:nvPr/>
        </p:nvCxnSpPr>
        <p:spPr>
          <a:xfrm>
            <a:off x="6587800" y="4814225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27"/>
          <p:cNvCxnSpPr/>
          <p:nvPr/>
        </p:nvCxnSpPr>
        <p:spPr>
          <a:xfrm>
            <a:off x="6836263" y="4814225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" name="Google Shape;255;p27"/>
          <p:cNvCxnSpPr/>
          <p:nvPr/>
        </p:nvCxnSpPr>
        <p:spPr>
          <a:xfrm>
            <a:off x="7084750" y="4814225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6" name="Google Shape;256;p27"/>
          <p:cNvCxnSpPr/>
          <p:nvPr/>
        </p:nvCxnSpPr>
        <p:spPr>
          <a:xfrm>
            <a:off x="7336325" y="4814225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7" name="Google Shape;257;p27"/>
          <p:cNvCxnSpPr/>
          <p:nvPr/>
        </p:nvCxnSpPr>
        <p:spPr>
          <a:xfrm>
            <a:off x="7587900" y="4814225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8" name="Google Shape;258;p27"/>
          <p:cNvCxnSpPr/>
          <p:nvPr/>
        </p:nvCxnSpPr>
        <p:spPr>
          <a:xfrm>
            <a:off x="7839475" y="4814225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9" name="Google Shape;259;p27"/>
          <p:cNvCxnSpPr/>
          <p:nvPr/>
        </p:nvCxnSpPr>
        <p:spPr>
          <a:xfrm>
            <a:off x="8091038" y="4819050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" name="Google Shape;260;p27"/>
          <p:cNvCxnSpPr/>
          <p:nvPr/>
        </p:nvCxnSpPr>
        <p:spPr>
          <a:xfrm>
            <a:off x="8398925" y="4814225"/>
            <a:ext cx="2400" cy="1662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" name="Google Shape;261;p27"/>
          <p:cNvSpPr/>
          <p:nvPr/>
        </p:nvSpPr>
        <p:spPr>
          <a:xfrm>
            <a:off x="7257588" y="4713725"/>
            <a:ext cx="151500" cy="143700"/>
          </a:xfrm>
          <a:prstGeom prst="ellipse">
            <a:avLst/>
          </a:prstGeom>
          <a:solidFill>
            <a:srgbClr val="6AA84F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sp>
        <p:nvSpPr>
          <p:cNvPr id="262" name="Google Shape;262;p27"/>
          <p:cNvSpPr/>
          <p:nvPr/>
        </p:nvSpPr>
        <p:spPr>
          <a:xfrm>
            <a:off x="8078200" y="4713725"/>
            <a:ext cx="151500" cy="143700"/>
          </a:xfrm>
          <a:prstGeom prst="ellipse">
            <a:avLst/>
          </a:prstGeom>
          <a:solidFill>
            <a:srgbClr val="6AA84F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 txBox="1"/>
          <p:nvPr>
            <p:ph type="title"/>
          </p:nvPr>
        </p:nvSpPr>
        <p:spPr>
          <a:xfrm>
            <a:off x="620150" y="2006875"/>
            <a:ext cx="35454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based</a:t>
            </a:r>
            <a:endParaRPr lang="en-GB"/>
          </a:p>
        </p:txBody>
      </p:sp>
      <p:sp>
        <p:nvSpPr>
          <p:cNvPr id="268" name="Google Shape;268;p28"/>
          <p:cNvSpPr txBox="1"/>
          <p:nvPr>
            <p:ph type="title" idx="2"/>
          </p:nvPr>
        </p:nvSpPr>
        <p:spPr>
          <a:xfrm>
            <a:off x="2094700" y="131935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 lang="en-GB"/>
          </a:p>
        </p:txBody>
      </p:sp>
      <p:sp>
        <p:nvSpPr>
          <p:cNvPr id="269" name="Google Shape;269;p28"/>
          <p:cNvSpPr txBox="1"/>
          <p:nvPr>
            <p:ph type="subTitle" idx="1"/>
          </p:nvPr>
        </p:nvSpPr>
        <p:spPr>
          <a:xfrm>
            <a:off x="880400" y="2342200"/>
            <a:ext cx="3151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/>
              <a:t>say</a:t>
            </a:r>
            <a:r>
              <a:rPr lang="en-GB" sz="1500"/>
              <a:t> “</a:t>
            </a:r>
            <a:r>
              <a:rPr lang="en-GB" sz="1500"/>
              <a:t>stop”,“continue”,“go on”,“go down”</a:t>
            </a:r>
            <a:endParaRPr sz="1500"/>
          </a:p>
        </p:txBody>
      </p:sp>
      <p:sp>
        <p:nvSpPr>
          <p:cNvPr id="270" name="Google Shape;270;p28"/>
          <p:cNvSpPr txBox="1"/>
          <p:nvPr>
            <p:ph type="title" idx="3"/>
          </p:nvPr>
        </p:nvSpPr>
        <p:spPr>
          <a:xfrm>
            <a:off x="4807950" y="2006875"/>
            <a:ext cx="35454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 panose="020B0604020202020204"/>
              <a:buNone/>
            </a:pPr>
            <a:r>
              <a:rPr lang="en-GB"/>
              <a:t>Record based</a:t>
            </a:r>
            <a:endParaRPr lang="en-GB"/>
          </a:p>
        </p:txBody>
      </p:sp>
      <p:sp>
        <p:nvSpPr>
          <p:cNvPr id="271" name="Google Shape;271;p28"/>
          <p:cNvSpPr txBox="1"/>
          <p:nvPr>
            <p:ph type="title" idx="4"/>
          </p:nvPr>
        </p:nvSpPr>
        <p:spPr>
          <a:xfrm>
            <a:off x="6282450" y="131935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 lang="en-GB"/>
          </a:p>
        </p:txBody>
      </p:sp>
      <p:sp>
        <p:nvSpPr>
          <p:cNvPr id="272" name="Google Shape;272;p28"/>
          <p:cNvSpPr txBox="1"/>
          <p:nvPr>
            <p:ph type="subTitle" idx="5"/>
          </p:nvPr>
        </p:nvSpPr>
        <p:spPr>
          <a:xfrm>
            <a:off x="5412450" y="234220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/>
              <a:t>say</a:t>
            </a:r>
            <a:r>
              <a:rPr lang="en-GB" sz="1500"/>
              <a:t>“mark”</a:t>
            </a:r>
            <a:r>
              <a:rPr lang="en-GB" sz="1500"/>
              <a:t>,“arrive”</a:t>
            </a:r>
            <a:endParaRPr sz="1500"/>
          </a:p>
        </p:txBody>
      </p:sp>
      <p:sp>
        <p:nvSpPr>
          <p:cNvPr id="273" name="Google Shape;273;p28"/>
          <p:cNvSpPr txBox="1"/>
          <p:nvPr>
            <p:ph type="title" idx="6"/>
          </p:nvPr>
        </p:nvSpPr>
        <p:spPr>
          <a:xfrm>
            <a:off x="620150" y="3796199"/>
            <a:ext cx="35454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 panose="020B0604020202020204"/>
              <a:buNone/>
            </a:pPr>
            <a:r>
              <a:rPr lang="en-GB"/>
              <a:t>Motion based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4" name="Google Shape;274;p28"/>
          <p:cNvSpPr txBox="1"/>
          <p:nvPr>
            <p:ph type="title" idx="7"/>
          </p:nvPr>
        </p:nvSpPr>
        <p:spPr>
          <a:xfrm>
            <a:off x="2094700" y="310875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 lang="en-GB"/>
          </a:p>
        </p:txBody>
      </p:sp>
      <p:sp>
        <p:nvSpPr>
          <p:cNvPr id="275" name="Google Shape;275;p28"/>
          <p:cNvSpPr txBox="1"/>
          <p:nvPr>
            <p:ph type="subTitle" idx="8"/>
          </p:nvPr>
        </p:nvSpPr>
        <p:spPr>
          <a:xfrm>
            <a:off x="1224700" y="421665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/>
              <a:t>say</a:t>
            </a:r>
            <a:r>
              <a:rPr lang="en-GB" sz="1500"/>
              <a:t>“</a:t>
            </a:r>
            <a:r>
              <a:rPr lang="en-GB" sz="1500"/>
              <a:t>last”,“next”,“again”</a:t>
            </a:r>
            <a:endParaRPr sz="1500"/>
          </a:p>
        </p:txBody>
      </p:sp>
      <p:sp>
        <p:nvSpPr>
          <p:cNvPr id="276" name="Google Shape;276;p28"/>
          <p:cNvSpPr txBox="1"/>
          <p:nvPr>
            <p:ph type="title" idx="15"/>
          </p:nvPr>
        </p:nvSpPr>
        <p:spPr>
          <a:xfrm>
            <a:off x="620150" y="438875"/>
            <a:ext cx="6648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FUNCTION1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0"/>
              <a:t>Voice control—If you aren’t able to free up your hands，just use your </a:t>
            </a:r>
            <a:r>
              <a:rPr lang="en-GB" sz="1900">
                <a:solidFill>
                  <a:srgbClr val="FF0000"/>
                </a:solidFill>
              </a:rPr>
              <a:t>voice</a:t>
            </a:r>
            <a:endParaRPr sz="1900">
              <a:solidFill>
                <a:srgbClr val="FF0000"/>
              </a:solidFill>
            </a:endParaRPr>
          </a:p>
        </p:txBody>
      </p:sp>
      <p:grpSp>
        <p:nvGrpSpPr>
          <p:cNvPr id="277" name="Google Shape;277;p28"/>
          <p:cNvGrpSpPr/>
          <p:nvPr/>
        </p:nvGrpSpPr>
        <p:grpSpPr>
          <a:xfrm>
            <a:off x="8251989" y="247257"/>
            <a:ext cx="357270" cy="577805"/>
            <a:chOff x="5664225" y="1760375"/>
            <a:chExt cx="826250" cy="1336275"/>
          </a:xfrm>
        </p:grpSpPr>
        <p:sp>
          <p:nvSpPr>
            <p:cNvPr id="278" name="Google Shape;278;p28"/>
            <p:cNvSpPr/>
            <p:nvPr/>
          </p:nvSpPr>
          <p:spPr>
            <a:xfrm>
              <a:off x="5694725" y="1767475"/>
              <a:ext cx="795750" cy="1326300"/>
            </a:xfrm>
            <a:custGeom>
              <a:avLst/>
              <a:gdLst/>
              <a:ahLst/>
              <a:cxnLst/>
              <a:rect l="l" t="t" r="r" b="b"/>
              <a:pathLst>
                <a:path w="31830" h="53052" extrusionOk="0">
                  <a:moveTo>
                    <a:pt x="0" y="0"/>
                  </a:moveTo>
                  <a:cubicBezTo>
                    <a:pt x="1" y="0"/>
                    <a:pt x="19432" y="6183"/>
                    <a:pt x="20334" y="25648"/>
                  </a:cubicBezTo>
                  <a:cubicBezTo>
                    <a:pt x="21237" y="45113"/>
                    <a:pt x="0" y="53050"/>
                    <a:pt x="0" y="53050"/>
                  </a:cubicBezTo>
                  <a:cubicBezTo>
                    <a:pt x="0" y="53050"/>
                    <a:pt x="53" y="53051"/>
                    <a:pt x="155" y="53051"/>
                  </a:cubicBezTo>
                  <a:cubicBezTo>
                    <a:pt x="1861" y="53051"/>
                    <a:pt x="17215" y="52664"/>
                    <a:pt x="24311" y="38914"/>
                  </a:cubicBezTo>
                  <a:cubicBezTo>
                    <a:pt x="31830" y="24311"/>
                    <a:pt x="25180" y="220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5664225" y="1760375"/>
              <a:ext cx="741050" cy="1336275"/>
            </a:xfrm>
            <a:custGeom>
              <a:avLst/>
              <a:gdLst/>
              <a:ahLst/>
              <a:cxnLst/>
              <a:rect l="l" t="t" r="r" b="b"/>
              <a:pathLst>
                <a:path w="29642" h="53451" extrusionOk="0">
                  <a:moveTo>
                    <a:pt x="2239" y="518"/>
                  </a:moveTo>
                  <a:lnTo>
                    <a:pt x="2239" y="518"/>
                  </a:lnTo>
                  <a:cubicBezTo>
                    <a:pt x="12716" y="1704"/>
                    <a:pt x="20819" y="6617"/>
                    <a:pt x="25130" y="14403"/>
                  </a:cubicBezTo>
                  <a:cubicBezTo>
                    <a:pt x="29290" y="21938"/>
                    <a:pt x="29391" y="31429"/>
                    <a:pt x="25414" y="39131"/>
                  </a:cubicBezTo>
                  <a:cubicBezTo>
                    <a:pt x="21554" y="46600"/>
                    <a:pt x="15188" y="50059"/>
                    <a:pt x="10527" y="51596"/>
                  </a:cubicBezTo>
                  <a:cubicBezTo>
                    <a:pt x="6684" y="52866"/>
                    <a:pt x="3325" y="53150"/>
                    <a:pt x="1922" y="53183"/>
                  </a:cubicBezTo>
                  <a:cubicBezTo>
                    <a:pt x="3492" y="52515"/>
                    <a:pt x="7703" y="50510"/>
                    <a:pt x="11797" y="47018"/>
                  </a:cubicBezTo>
                  <a:cubicBezTo>
                    <a:pt x="16559" y="42958"/>
                    <a:pt x="22139" y="36024"/>
                    <a:pt x="21688" y="25915"/>
                  </a:cubicBezTo>
                  <a:cubicBezTo>
                    <a:pt x="21220" y="15806"/>
                    <a:pt x="15690" y="9340"/>
                    <a:pt x="11128" y="5698"/>
                  </a:cubicBezTo>
                  <a:cubicBezTo>
                    <a:pt x="7519" y="2807"/>
                    <a:pt x="3927" y="1186"/>
                    <a:pt x="2239" y="518"/>
                  </a:cubicBezTo>
                  <a:close/>
                  <a:moveTo>
                    <a:pt x="0" y="0"/>
                  </a:moveTo>
                  <a:lnTo>
                    <a:pt x="1153" y="384"/>
                  </a:lnTo>
                  <a:cubicBezTo>
                    <a:pt x="1187" y="401"/>
                    <a:pt x="6049" y="1972"/>
                    <a:pt x="10944" y="5898"/>
                  </a:cubicBezTo>
                  <a:cubicBezTo>
                    <a:pt x="15456" y="9507"/>
                    <a:pt x="20919" y="15923"/>
                    <a:pt x="21387" y="25898"/>
                  </a:cubicBezTo>
                  <a:cubicBezTo>
                    <a:pt x="21838" y="35890"/>
                    <a:pt x="16325" y="42791"/>
                    <a:pt x="11613" y="46801"/>
                  </a:cubicBezTo>
                  <a:cubicBezTo>
                    <a:pt x="6500" y="51162"/>
                    <a:pt x="1203" y="53167"/>
                    <a:pt x="1153" y="53183"/>
                  </a:cubicBezTo>
                  <a:lnTo>
                    <a:pt x="502" y="53434"/>
                  </a:lnTo>
                  <a:lnTo>
                    <a:pt x="1187" y="53451"/>
                  </a:lnTo>
                  <a:lnTo>
                    <a:pt x="1337" y="53451"/>
                  </a:lnTo>
                  <a:cubicBezTo>
                    <a:pt x="2106" y="53451"/>
                    <a:pt x="5999" y="53401"/>
                    <a:pt x="10560" y="51830"/>
                  </a:cubicBezTo>
                  <a:cubicBezTo>
                    <a:pt x="15289" y="50259"/>
                    <a:pt x="21722" y="46784"/>
                    <a:pt x="25631" y="39215"/>
                  </a:cubicBezTo>
                  <a:cubicBezTo>
                    <a:pt x="29641" y="31412"/>
                    <a:pt x="29524" y="21855"/>
                    <a:pt x="25331" y="14236"/>
                  </a:cubicBezTo>
                  <a:cubicBezTo>
                    <a:pt x="20869" y="6082"/>
                    <a:pt x="12281" y="1086"/>
                    <a:pt x="1203" y="1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280" name="Google Shape;280;p28"/>
          <p:cNvCxnSpPr/>
          <p:nvPr/>
        </p:nvCxnSpPr>
        <p:spPr>
          <a:xfrm>
            <a:off x="2014900" y="1849598"/>
            <a:ext cx="756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28"/>
          <p:cNvCxnSpPr/>
          <p:nvPr/>
        </p:nvCxnSpPr>
        <p:spPr>
          <a:xfrm>
            <a:off x="6202650" y="1849598"/>
            <a:ext cx="756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28"/>
          <p:cNvCxnSpPr/>
          <p:nvPr/>
        </p:nvCxnSpPr>
        <p:spPr>
          <a:xfrm>
            <a:off x="2014900" y="3635423"/>
            <a:ext cx="756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3" name="Google Shape;283;p28"/>
          <p:cNvGrpSpPr/>
          <p:nvPr/>
        </p:nvGrpSpPr>
        <p:grpSpPr>
          <a:xfrm rot="5400000">
            <a:off x="7914873" y="194935"/>
            <a:ext cx="194534" cy="682424"/>
            <a:chOff x="3601100" y="1450"/>
            <a:chExt cx="389146" cy="1365120"/>
          </a:xfrm>
        </p:grpSpPr>
        <p:sp>
          <p:nvSpPr>
            <p:cNvPr id="284" name="Google Shape;284;p28"/>
            <p:cNvSpPr/>
            <p:nvPr/>
          </p:nvSpPr>
          <p:spPr>
            <a:xfrm>
              <a:off x="3601461" y="1450"/>
              <a:ext cx="388785" cy="388785"/>
            </a:xfrm>
            <a:custGeom>
              <a:avLst/>
              <a:gdLst/>
              <a:ahLst/>
              <a:cxnLst/>
              <a:rect l="l" t="t" r="r" b="b"/>
              <a:pathLst>
                <a:path w="36626" h="36626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cubicBezTo>
                    <a:pt x="0" y="28422"/>
                    <a:pt x="8204" y="36626"/>
                    <a:pt x="18313" y="36626"/>
                  </a:cubicBezTo>
                  <a:cubicBezTo>
                    <a:pt x="28422" y="36626"/>
                    <a:pt x="36626" y="28422"/>
                    <a:pt x="36626" y="18313"/>
                  </a:cubicBez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3601461" y="391494"/>
              <a:ext cx="388785" cy="194573"/>
            </a:xfrm>
            <a:custGeom>
              <a:avLst/>
              <a:gdLst/>
              <a:ahLst/>
              <a:cxnLst/>
              <a:rect l="l" t="t" r="r" b="b"/>
              <a:pathLst>
                <a:path w="36626" h="18330" extrusionOk="0">
                  <a:moveTo>
                    <a:pt x="18313" y="0"/>
                  </a:moveTo>
                  <a:cubicBezTo>
                    <a:pt x="8204" y="0"/>
                    <a:pt x="0" y="8221"/>
                    <a:pt x="0" y="18330"/>
                  </a:cubicBezTo>
                  <a:lnTo>
                    <a:pt x="36626" y="18330"/>
                  </a:lnTo>
                  <a:cubicBezTo>
                    <a:pt x="36626" y="8221"/>
                    <a:pt x="28422" y="0"/>
                    <a:pt x="18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3601461" y="587325"/>
              <a:ext cx="388785" cy="194403"/>
            </a:xfrm>
            <a:custGeom>
              <a:avLst/>
              <a:gdLst/>
              <a:ahLst/>
              <a:cxnLst/>
              <a:rect l="l" t="t" r="r" b="b"/>
              <a:pathLst>
                <a:path w="36626" h="18314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lnTo>
                    <a:pt x="36626" y="18313"/>
                  </a:ln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3601461" y="783338"/>
              <a:ext cx="388785" cy="388965"/>
            </a:xfrm>
            <a:custGeom>
              <a:avLst/>
              <a:gdLst/>
              <a:ahLst/>
              <a:cxnLst/>
              <a:rect l="l" t="t" r="r" b="b"/>
              <a:pathLst>
                <a:path w="36626" h="36643" extrusionOk="0">
                  <a:moveTo>
                    <a:pt x="18313" y="1"/>
                  </a:moveTo>
                  <a:cubicBezTo>
                    <a:pt x="8204" y="1"/>
                    <a:pt x="0" y="8204"/>
                    <a:pt x="0" y="18313"/>
                  </a:cubicBezTo>
                  <a:cubicBezTo>
                    <a:pt x="0" y="28438"/>
                    <a:pt x="8204" y="36642"/>
                    <a:pt x="18313" y="36642"/>
                  </a:cubicBezTo>
                  <a:cubicBezTo>
                    <a:pt x="28422" y="36642"/>
                    <a:pt x="36626" y="28438"/>
                    <a:pt x="36626" y="18313"/>
                  </a:cubicBezTo>
                  <a:cubicBezTo>
                    <a:pt x="36626" y="8204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3601100" y="1171987"/>
              <a:ext cx="388965" cy="194584"/>
            </a:xfrm>
            <a:custGeom>
              <a:avLst/>
              <a:gdLst/>
              <a:ahLst/>
              <a:cxnLst/>
              <a:rect l="l" t="t" r="r" b="b"/>
              <a:pathLst>
                <a:path w="36643" h="18331" extrusionOk="0">
                  <a:moveTo>
                    <a:pt x="1" y="1"/>
                  </a:moveTo>
                  <a:cubicBezTo>
                    <a:pt x="1" y="10110"/>
                    <a:pt x="8222" y="18330"/>
                    <a:pt x="18330" y="18330"/>
                  </a:cubicBezTo>
                  <a:cubicBezTo>
                    <a:pt x="28439" y="18330"/>
                    <a:pt x="36643" y="10110"/>
                    <a:pt x="36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289" name="Google Shape;289;p2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460000" y="2746000"/>
            <a:ext cx="2568899" cy="23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9"/>
          <p:cNvSpPr txBox="1"/>
          <p:nvPr>
            <p:ph type="title"/>
          </p:nvPr>
        </p:nvSpPr>
        <p:spPr>
          <a:xfrm>
            <a:off x="651000" y="4009125"/>
            <a:ext cx="35454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 panose="020B0604020202020204"/>
              <a:buNone/>
            </a:pPr>
            <a:r>
              <a:rPr lang="en-GB"/>
              <a:t>Motion</a:t>
            </a:r>
            <a:r>
              <a:rPr lang="en-GB"/>
              <a:t> based</a:t>
            </a:r>
            <a:endParaRPr lang="en-GB"/>
          </a:p>
        </p:txBody>
      </p:sp>
      <p:sp>
        <p:nvSpPr>
          <p:cNvPr id="295" name="Google Shape;295;p29"/>
          <p:cNvSpPr txBox="1"/>
          <p:nvPr>
            <p:ph type="title" idx="2"/>
          </p:nvPr>
        </p:nvSpPr>
        <p:spPr>
          <a:xfrm>
            <a:off x="2125550" y="332160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 lang="en-GB"/>
          </a:p>
        </p:txBody>
      </p:sp>
      <p:sp>
        <p:nvSpPr>
          <p:cNvPr id="296" name="Google Shape;296;p29"/>
          <p:cNvSpPr txBox="1"/>
          <p:nvPr>
            <p:ph type="subTitle" idx="1"/>
          </p:nvPr>
        </p:nvSpPr>
        <p:spPr>
          <a:xfrm>
            <a:off x="756200" y="4358625"/>
            <a:ext cx="3758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Swipe</a:t>
            </a:r>
            <a:r>
              <a:rPr lang="en-GB"/>
              <a:t> on the right eyeglass leg to achieve the effect of “last”/“next” voice command</a:t>
            </a:r>
            <a:endParaRPr lang="en-GB"/>
          </a:p>
        </p:txBody>
      </p:sp>
      <p:sp>
        <p:nvSpPr>
          <p:cNvPr id="297" name="Google Shape;297;p29"/>
          <p:cNvSpPr txBox="1"/>
          <p:nvPr>
            <p:ph type="title" idx="15"/>
          </p:nvPr>
        </p:nvSpPr>
        <p:spPr>
          <a:xfrm>
            <a:off x="651000" y="470250"/>
            <a:ext cx="6648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FUNCTION2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0"/>
              <a:t>Gesture control— If you don't want to make a sound，just use your </a:t>
            </a:r>
            <a:r>
              <a:rPr lang="en-GB" sz="1900">
                <a:solidFill>
                  <a:srgbClr val="FF0000"/>
                </a:solidFill>
              </a:rPr>
              <a:t>hand</a:t>
            </a:r>
            <a:endParaRPr sz="1900">
              <a:solidFill>
                <a:srgbClr val="FF0000"/>
              </a:solidFill>
            </a:endParaRPr>
          </a:p>
        </p:txBody>
      </p:sp>
      <p:grpSp>
        <p:nvGrpSpPr>
          <p:cNvPr id="298" name="Google Shape;298;p29"/>
          <p:cNvGrpSpPr/>
          <p:nvPr/>
        </p:nvGrpSpPr>
        <p:grpSpPr>
          <a:xfrm>
            <a:off x="8251989" y="247257"/>
            <a:ext cx="357270" cy="577805"/>
            <a:chOff x="5664225" y="1760375"/>
            <a:chExt cx="826250" cy="1336275"/>
          </a:xfrm>
        </p:grpSpPr>
        <p:sp>
          <p:nvSpPr>
            <p:cNvPr id="299" name="Google Shape;299;p29"/>
            <p:cNvSpPr/>
            <p:nvPr/>
          </p:nvSpPr>
          <p:spPr>
            <a:xfrm>
              <a:off x="5694725" y="1767475"/>
              <a:ext cx="795750" cy="1326300"/>
            </a:xfrm>
            <a:custGeom>
              <a:avLst/>
              <a:gdLst/>
              <a:ahLst/>
              <a:cxnLst/>
              <a:rect l="l" t="t" r="r" b="b"/>
              <a:pathLst>
                <a:path w="31830" h="53052" extrusionOk="0">
                  <a:moveTo>
                    <a:pt x="0" y="0"/>
                  </a:moveTo>
                  <a:cubicBezTo>
                    <a:pt x="1" y="0"/>
                    <a:pt x="19432" y="6183"/>
                    <a:pt x="20334" y="25648"/>
                  </a:cubicBezTo>
                  <a:cubicBezTo>
                    <a:pt x="21237" y="45113"/>
                    <a:pt x="0" y="53050"/>
                    <a:pt x="0" y="53050"/>
                  </a:cubicBezTo>
                  <a:cubicBezTo>
                    <a:pt x="0" y="53050"/>
                    <a:pt x="53" y="53051"/>
                    <a:pt x="155" y="53051"/>
                  </a:cubicBezTo>
                  <a:cubicBezTo>
                    <a:pt x="1861" y="53051"/>
                    <a:pt x="17215" y="52664"/>
                    <a:pt x="24311" y="38914"/>
                  </a:cubicBezTo>
                  <a:cubicBezTo>
                    <a:pt x="31830" y="24311"/>
                    <a:pt x="25180" y="220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" name="Google Shape;300;p29"/>
            <p:cNvSpPr/>
            <p:nvPr/>
          </p:nvSpPr>
          <p:spPr>
            <a:xfrm>
              <a:off x="5664225" y="1760375"/>
              <a:ext cx="741050" cy="1336275"/>
            </a:xfrm>
            <a:custGeom>
              <a:avLst/>
              <a:gdLst/>
              <a:ahLst/>
              <a:cxnLst/>
              <a:rect l="l" t="t" r="r" b="b"/>
              <a:pathLst>
                <a:path w="29642" h="53451" extrusionOk="0">
                  <a:moveTo>
                    <a:pt x="2239" y="518"/>
                  </a:moveTo>
                  <a:lnTo>
                    <a:pt x="2239" y="518"/>
                  </a:lnTo>
                  <a:cubicBezTo>
                    <a:pt x="12716" y="1704"/>
                    <a:pt x="20819" y="6617"/>
                    <a:pt x="25130" y="14403"/>
                  </a:cubicBezTo>
                  <a:cubicBezTo>
                    <a:pt x="29290" y="21938"/>
                    <a:pt x="29391" y="31429"/>
                    <a:pt x="25414" y="39131"/>
                  </a:cubicBezTo>
                  <a:cubicBezTo>
                    <a:pt x="21554" y="46600"/>
                    <a:pt x="15188" y="50059"/>
                    <a:pt x="10527" y="51596"/>
                  </a:cubicBezTo>
                  <a:cubicBezTo>
                    <a:pt x="6684" y="52866"/>
                    <a:pt x="3325" y="53150"/>
                    <a:pt x="1922" y="53183"/>
                  </a:cubicBezTo>
                  <a:cubicBezTo>
                    <a:pt x="3492" y="52515"/>
                    <a:pt x="7703" y="50510"/>
                    <a:pt x="11797" y="47018"/>
                  </a:cubicBezTo>
                  <a:cubicBezTo>
                    <a:pt x="16559" y="42958"/>
                    <a:pt x="22139" y="36024"/>
                    <a:pt x="21688" y="25915"/>
                  </a:cubicBezTo>
                  <a:cubicBezTo>
                    <a:pt x="21220" y="15806"/>
                    <a:pt x="15690" y="9340"/>
                    <a:pt x="11128" y="5698"/>
                  </a:cubicBezTo>
                  <a:cubicBezTo>
                    <a:pt x="7519" y="2807"/>
                    <a:pt x="3927" y="1186"/>
                    <a:pt x="2239" y="518"/>
                  </a:cubicBezTo>
                  <a:close/>
                  <a:moveTo>
                    <a:pt x="0" y="0"/>
                  </a:moveTo>
                  <a:lnTo>
                    <a:pt x="1153" y="384"/>
                  </a:lnTo>
                  <a:cubicBezTo>
                    <a:pt x="1187" y="401"/>
                    <a:pt x="6049" y="1972"/>
                    <a:pt x="10944" y="5898"/>
                  </a:cubicBezTo>
                  <a:cubicBezTo>
                    <a:pt x="15456" y="9507"/>
                    <a:pt x="20919" y="15923"/>
                    <a:pt x="21387" y="25898"/>
                  </a:cubicBezTo>
                  <a:cubicBezTo>
                    <a:pt x="21838" y="35890"/>
                    <a:pt x="16325" y="42791"/>
                    <a:pt x="11613" y="46801"/>
                  </a:cubicBezTo>
                  <a:cubicBezTo>
                    <a:pt x="6500" y="51162"/>
                    <a:pt x="1203" y="53167"/>
                    <a:pt x="1153" y="53183"/>
                  </a:cubicBezTo>
                  <a:lnTo>
                    <a:pt x="502" y="53434"/>
                  </a:lnTo>
                  <a:lnTo>
                    <a:pt x="1187" y="53451"/>
                  </a:lnTo>
                  <a:lnTo>
                    <a:pt x="1337" y="53451"/>
                  </a:lnTo>
                  <a:cubicBezTo>
                    <a:pt x="2106" y="53451"/>
                    <a:pt x="5999" y="53401"/>
                    <a:pt x="10560" y="51830"/>
                  </a:cubicBezTo>
                  <a:cubicBezTo>
                    <a:pt x="15289" y="50259"/>
                    <a:pt x="21722" y="46784"/>
                    <a:pt x="25631" y="39215"/>
                  </a:cubicBezTo>
                  <a:cubicBezTo>
                    <a:pt x="29641" y="31412"/>
                    <a:pt x="29524" y="21855"/>
                    <a:pt x="25331" y="14236"/>
                  </a:cubicBezTo>
                  <a:cubicBezTo>
                    <a:pt x="20869" y="6082"/>
                    <a:pt x="12281" y="1086"/>
                    <a:pt x="1203" y="1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301" name="Google Shape;301;p29"/>
          <p:cNvCxnSpPr/>
          <p:nvPr/>
        </p:nvCxnSpPr>
        <p:spPr>
          <a:xfrm>
            <a:off x="2045750" y="3851848"/>
            <a:ext cx="756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2" name="Google Shape;302;p29"/>
          <p:cNvGrpSpPr/>
          <p:nvPr/>
        </p:nvGrpSpPr>
        <p:grpSpPr>
          <a:xfrm rot="5400000">
            <a:off x="7914873" y="194935"/>
            <a:ext cx="194534" cy="682424"/>
            <a:chOff x="3601100" y="1450"/>
            <a:chExt cx="389146" cy="1365120"/>
          </a:xfrm>
        </p:grpSpPr>
        <p:sp>
          <p:nvSpPr>
            <p:cNvPr id="303" name="Google Shape;303;p29"/>
            <p:cNvSpPr/>
            <p:nvPr/>
          </p:nvSpPr>
          <p:spPr>
            <a:xfrm>
              <a:off x="3601461" y="1450"/>
              <a:ext cx="388785" cy="388785"/>
            </a:xfrm>
            <a:custGeom>
              <a:avLst/>
              <a:gdLst/>
              <a:ahLst/>
              <a:cxnLst/>
              <a:rect l="l" t="t" r="r" b="b"/>
              <a:pathLst>
                <a:path w="36626" h="36626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cubicBezTo>
                    <a:pt x="0" y="28422"/>
                    <a:pt x="8204" y="36626"/>
                    <a:pt x="18313" y="36626"/>
                  </a:cubicBezTo>
                  <a:cubicBezTo>
                    <a:pt x="28422" y="36626"/>
                    <a:pt x="36626" y="28422"/>
                    <a:pt x="36626" y="18313"/>
                  </a:cubicBez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" name="Google Shape;304;p29"/>
            <p:cNvSpPr/>
            <p:nvPr/>
          </p:nvSpPr>
          <p:spPr>
            <a:xfrm>
              <a:off x="3601461" y="391494"/>
              <a:ext cx="388785" cy="194573"/>
            </a:xfrm>
            <a:custGeom>
              <a:avLst/>
              <a:gdLst/>
              <a:ahLst/>
              <a:cxnLst/>
              <a:rect l="l" t="t" r="r" b="b"/>
              <a:pathLst>
                <a:path w="36626" h="18330" extrusionOk="0">
                  <a:moveTo>
                    <a:pt x="18313" y="0"/>
                  </a:moveTo>
                  <a:cubicBezTo>
                    <a:pt x="8204" y="0"/>
                    <a:pt x="0" y="8221"/>
                    <a:pt x="0" y="18330"/>
                  </a:cubicBezTo>
                  <a:lnTo>
                    <a:pt x="36626" y="18330"/>
                  </a:lnTo>
                  <a:cubicBezTo>
                    <a:pt x="36626" y="8221"/>
                    <a:pt x="28422" y="0"/>
                    <a:pt x="18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" name="Google Shape;305;p29"/>
            <p:cNvSpPr/>
            <p:nvPr/>
          </p:nvSpPr>
          <p:spPr>
            <a:xfrm>
              <a:off x="3601461" y="587325"/>
              <a:ext cx="388785" cy="194403"/>
            </a:xfrm>
            <a:custGeom>
              <a:avLst/>
              <a:gdLst/>
              <a:ahLst/>
              <a:cxnLst/>
              <a:rect l="l" t="t" r="r" b="b"/>
              <a:pathLst>
                <a:path w="36626" h="18314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lnTo>
                    <a:pt x="36626" y="18313"/>
                  </a:ln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" name="Google Shape;306;p29"/>
            <p:cNvSpPr/>
            <p:nvPr/>
          </p:nvSpPr>
          <p:spPr>
            <a:xfrm>
              <a:off x="3601461" y="783338"/>
              <a:ext cx="388785" cy="388965"/>
            </a:xfrm>
            <a:custGeom>
              <a:avLst/>
              <a:gdLst/>
              <a:ahLst/>
              <a:cxnLst/>
              <a:rect l="l" t="t" r="r" b="b"/>
              <a:pathLst>
                <a:path w="36626" h="36643" extrusionOk="0">
                  <a:moveTo>
                    <a:pt x="18313" y="1"/>
                  </a:moveTo>
                  <a:cubicBezTo>
                    <a:pt x="8204" y="1"/>
                    <a:pt x="0" y="8204"/>
                    <a:pt x="0" y="18313"/>
                  </a:cubicBezTo>
                  <a:cubicBezTo>
                    <a:pt x="0" y="28438"/>
                    <a:pt x="8204" y="36642"/>
                    <a:pt x="18313" y="36642"/>
                  </a:cubicBezTo>
                  <a:cubicBezTo>
                    <a:pt x="28422" y="36642"/>
                    <a:pt x="36626" y="28438"/>
                    <a:pt x="36626" y="18313"/>
                  </a:cubicBezTo>
                  <a:cubicBezTo>
                    <a:pt x="36626" y="8204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" name="Google Shape;307;p29"/>
            <p:cNvSpPr/>
            <p:nvPr/>
          </p:nvSpPr>
          <p:spPr>
            <a:xfrm>
              <a:off x="3601100" y="1171987"/>
              <a:ext cx="388965" cy="194584"/>
            </a:xfrm>
            <a:custGeom>
              <a:avLst/>
              <a:gdLst/>
              <a:ahLst/>
              <a:cxnLst/>
              <a:rect l="l" t="t" r="r" b="b"/>
              <a:pathLst>
                <a:path w="36643" h="18331" extrusionOk="0">
                  <a:moveTo>
                    <a:pt x="1" y="1"/>
                  </a:moveTo>
                  <a:cubicBezTo>
                    <a:pt x="1" y="10110"/>
                    <a:pt x="8222" y="18330"/>
                    <a:pt x="18330" y="18330"/>
                  </a:cubicBezTo>
                  <a:cubicBezTo>
                    <a:pt x="28439" y="18330"/>
                    <a:pt x="36643" y="10110"/>
                    <a:pt x="36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308" name="Google Shape;308;p29"/>
          <p:cNvPicPr preferRelativeResize="0"/>
          <p:nvPr/>
        </p:nvPicPr>
        <p:blipFill rotWithShape="1">
          <a:blip r:embed="rId1"/>
          <a:srcRect l="17853" t="11996" r="24010" b="36713"/>
          <a:stretch>
            <a:fillRect/>
          </a:stretch>
        </p:blipFill>
        <p:spPr>
          <a:xfrm>
            <a:off x="5034875" y="3470775"/>
            <a:ext cx="2629652" cy="1612074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9"/>
          <p:cNvSpPr txBox="1"/>
          <p:nvPr>
            <p:ph type="title"/>
          </p:nvPr>
        </p:nvSpPr>
        <p:spPr>
          <a:xfrm>
            <a:off x="612150" y="2199025"/>
            <a:ext cx="35454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based</a:t>
            </a:r>
            <a:endParaRPr lang="en-GB"/>
          </a:p>
        </p:txBody>
      </p:sp>
      <p:sp>
        <p:nvSpPr>
          <p:cNvPr id="310" name="Google Shape;310;p29"/>
          <p:cNvSpPr txBox="1"/>
          <p:nvPr>
            <p:ph type="title" idx="2"/>
          </p:nvPr>
        </p:nvSpPr>
        <p:spPr>
          <a:xfrm>
            <a:off x="2086700" y="151150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 lang="en-GB"/>
          </a:p>
        </p:txBody>
      </p:sp>
      <p:sp>
        <p:nvSpPr>
          <p:cNvPr id="311" name="Google Shape;311;p29"/>
          <p:cNvSpPr txBox="1"/>
          <p:nvPr>
            <p:ph type="subTitle" idx="1"/>
          </p:nvPr>
        </p:nvSpPr>
        <p:spPr>
          <a:xfrm>
            <a:off x="872400" y="2534350"/>
            <a:ext cx="3151500" cy="7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/>
              <a:t>Double tap</a:t>
            </a:r>
            <a:r>
              <a:rPr lang="en-GB" sz="1500"/>
              <a:t> to </a:t>
            </a:r>
            <a:r>
              <a:rPr lang="en-GB"/>
              <a:t>achieve the effect of “stop”/“continue” voice command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cxnSp>
        <p:nvCxnSpPr>
          <p:cNvPr id="312" name="Google Shape;312;p29"/>
          <p:cNvCxnSpPr/>
          <p:nvPr/>
        </p:nvCxnSpPr>
        <p:spPr>
          <a:xfrm>
            <a:off x="2006900" y="2041748"/>
            <a:ext cx="756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3" name="Google Shape;313;p29"/>
          <p:cNvPicPr preferRelativeResize="0"/>
          <p:nvPr/>
        </p:nvPicPr>
        <p:blipFill rotWithShape="1">
          <a:blip r:embed="rId2"/>
          <a:srcRect l="17328" t="11202" r="27398" b="33722"/>
          <a:stretch>
            <a:fillRect/>
          </a:stretch>
        </p:blipFill>
        <p:spPr>
          <a:xfrm>
            <a:off x="5034875" y="1484537"/>
            <a:ext cx="2568852" cy="177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30"/>
          <p:cNvGrpSpPr/>
          <p:nvPr/>
        </p:nvGrpSpPr>
        <p:grpSpPr>
          <a:xfrm>
            <a:off x="8251989" y="247257"/>
            <a:ext cx="357270" cy="577805"/>
            <a:chOff x="5664225" y="1760375"/>
            <a:chExt cx="826250" cy="1336275"/>
          </a:xfrm>
        </p:grpSpPr>
        <p:sp>
          <p:nvSpPr>
            <p:cNvPr id="319" name="Google Shape;319;p30"/>
            <p:cNvSpPr/>
            <p:nvPr/>
          </p:nvSpPr>
          <p:spPr>
            <a:xfrm>
              <a:off x="5694725" y="1767475"/>
              <a:ext cx="795750" cy="1326300"/>
            </a:xfrm>
            <a:custGeom>
              <a:avLst/>
              <a:gdLst/>
              <a:ahLst/>
              <a:cxnLst/>
              <a:rect l="l" t="t" r="r" b="b"/>
              <a:pathLst>
                <a:path w="31830" h="53052" extrusionOk="0">
                  <a:moveTo>
                    <a:pt x="0" y="0"/>
                  </a:moveTo>
                  <a:cubicBezTo>
                    <a:pt x="1" y="0"/>
                    <a:pt x="19432" y="6183"/>
                    <a:pt x="20334" y="25648"/>
                  </a:cubicBezTo>
                  <a:cubicBezTo>
                    <a:pt x="21237" y="45113"/>
                    <a:pt x="0" y="53050"/>
                    <a:pt x="0" y="53050"/>
                  </a:cubicBezTo>
                  <a:cubicBezTo>
                    <a:pt x="0" y="53050"/>
                    <a:pt x="53" y="53051"/>
                    <a:pt x="155" y="53051"/>
                  </a:cubicBezTo>
                  <a:cubicBezTo>
                    <a:pt x="1861" y="53051"/>
                    <a:pt x="17215" y="52664"/>
                    <a:pt x="24311" y="38914"/>
                  </a:cubicBezTo>
                  <a:cubicBezTo>
                    <a:pt x="31830" y="24311"/>
                    <a:pt x="25180" y="220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5664225" y="1760375"/>
              <a:ext cx="741050" cy="1336275"/>
            </a:xfrm>
            <a:custGeom>
              <a:avLst/>
              <a:gdLst/>
              <a:ahLst/>
              <a:cxnLst/>
              <a:rect l="l" t="t" r="r" b="b"/>
              <a:pathLst>
                <a:path w="29642" h="53451" extrusionOk="0">
                  <a:moveTo>
                    <a:pt x="2239" y="518"/>
                  </a:moveTo>
                  <a:lnTo>
                    <a:pt x="2239" y="518"/>
                  </a:lnTo>
                  <a:cubicBezTo>
                    <a:pt x="12716" y="1704"/>
                    <a:pt x="20819" y="6617"/>
                    <a:pt x="25130" y="14403"/>
                  </a:cubicBezTo>
                  <a:cubicBezTo>
                    <a:pt x="29290" y="21938"/>
                    <a:pt x="29391" y="31429"/>
                    <a:pt x="25414" y="39131"/>
                  </a:cubicBezTo>
                  <a:cubicBezTo>
                    <a:pt x="21554" y="46600"/>
                    <a:pt x="15188" y="50059"/>
                    <a:pt x="10527" y="51596"/>
                  </a:cubicBezTo>
                  <a:cubicBezTo>
                    <a:pt x="6684" y="52866"/>
                    <a:pt x="3325" y="53150"/>
                    <a:pt x="1922" y="53183"/>
                  </a:cubicBezTo>
                  <a:cubicBezTo>
                    <a:pt x="3492" y="52515"/>
                    <a:pt x="7703" y="50510"/>
                    <a:pt x="11797" y="47018"/>
                  </a:cubicBezTo>
                  <a:cubicBezTo>
                    <a:pt x="16559" y="42958"/>
                    <a:pt x="22139" y="36024"/>
                    <a:pt x="21688" y="25915"/>
                  </a:cubicBezTo>
                  <a:cubicBezTo>
                    <a:pt x="21220" y="15806"/>
                    <a:pt x="15690" y="9340"/>
                    <a:pt x="11128" y="5698"/>
                  </a:cubicBezTo>
                  <a:cubicBezTo>
                    <a:pt x="7519" y="2807"/>
                    <a:pt x="3927" y="1186"/>
                    <a:pt x="2239" y="518"/>
                  </a:cubicBezTo>
                  <a:close/>
                  <a:moveTo>
                    <a:pt x="0" y="0"/>
                  </a:moveTo>
                  <a:lnTo>
                    <a:pt x="1153" y="384"/>
                  </a:lnTo>
                  <a:cubicBezTo>
                    <a:pt x="1187" y="401"/>
                    <a:pt x="6049" y="1972"/>
                    <a:pt x="10944" y="5898"/>
                  </a:cubicBezTo>
                  <a:cubicBezTo>
                    <a:pt x="15456" y="9507"/>
                    <a:pt x="20919" y="15923"/>
                    <a:pt x="21387" y="25898"/>
                  </a:cubicBezTo>
                  <a:cubicBezTo>
                    <a:pt x="21838" y="35890"/>
                    <a:pt x="16325" y="42791"/>
                    <a:pt x="11613" y="46801"/>
                  </a:cubicBezTo>
                  <a:cubicBezTo>
                    <a:pt x="6500" y="51162"/>
                    <a:pt x="1203" y="53167"/>
                    <a:pt x="1153" y="53183"/>
                  </a:cubicBezTo>
                  <a:lnTo>
                    <a:pt x="502" y="53434"/>
                  </a:lnTo>
                  <a:lnTo>
                    <a:pt x="1187" y="53451"/>
                  </a:lnTo>
                  <a:lnTo>
                    <a:pt x="1337" y="53451"/>
                  </a:lnTo>
                  <a:cubicBezTo>
                    <a:pt x="2106" y="53451"/>
                    <a:pt x="5999" y="53401"/>
                    <a:pt x="10560" y="51830"/>
                  </a:cubicBezTo>
                  <a:cubicBezTo>
                    <a:pt x="15289" y="50259"/>
                    <a:pt x="21722" y="46784"/>
                    <a:pt x="25631" y="39215"/>
                  </a:cubicBezTo>
                  <a:cubicBezTo>
                    <a:pt x="29641" y="31412"/>
                    <a:pt x="29524" y="21855"/>
                    <a:pt x="25331" y="14236"/>
                  </a:cubicBezTo>
                  <a:cubicBezTo>
                    <a:pt x="20869" y="6082"/>
                    <a:pt x="12281" y="1086"/>
                    <a:pt x="1203" y="1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21" name="Google Shape;321;p30"/>
          <p:cNvGrpSpPr/>
          <p:nvPr/>
        </p:nvGrpSpPr>
        <p:grpSpPr>
          <a:xfrm rot="5400000">
            <a:off x="7914873" y="194935"/>
            <a:ext cx="194534" cy="682424"/>
            <a:chOff x="3601100" y="1450"/>
            <a:chExt cx="389146" cy="1365120"/>
          </a:xfrm>
        </p:grpSpPr>
        <p:sp>
          <p:nvSpPr>
            <p:cNvPr id="322" name="Google Shape;322;p30"/>
            <p:cNvSpPr/>
            <p:nvPr/>
          </p:nvSpPr>
          <p:spPr>
            <a:xfrm>
              <a:off x="3601461" y="1450"/>
              <a:ext cx="388785" cy="388785"/>
            </a:xfrm>
            <a:custGeom>
              <a:avLst/>
              <a:gdLst/>
              <a:ahLst/>
              <a:cxnLst/>
              <a:rect l="l" t="t" r="r" b="b"/>
              <a:pathLst>
                <a:path w="36626" h="36626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cubicBezTo>
                    <a:pt x="0" y="28422"/>
                    <a:pt x="8204" y="36626"/>
                    <a:pt x="18313" y="36626"/>
                  </a:cubicBezTo>
                  <a:cubicBezTo>
                    <a:pt x="28422" y="36626"/>
                    <a:pt x="36626" y="28422"/>
                    <a:pt x="36626" y="18313"/>
                  </a:cubicBez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3601461" y="391494"/>
              <a:ext cx="388785" cy="194573"/>
            </a:xfrm>
            <a:custGeom>
              <a:avLst/>
              <a:gdLst/>
              <a:ahLst/>
              <a:cxnLst/>
              <a:rect l="l" t="t" r="r" b="b"/>
              <a:pathLst>
                <a:path w="36626" h="18330" extrusionOk="0">
                  <a:moveTo>
                    <a:pt x="18313" y="0"/>
                  </a:moveTo>
                  <a:cubicBezTo>
                    <a:pt x="8204" y="0"/>
                    <a:pt x="0" y="8221"/>
                    <a:pt x="0" y="18330"/>
                  </a:cubicBezTo>
                  <a:lnTo>
                    <a:pt x="36626" y="18330"/>
                  </a:lnTo>
                  <a:cubicBezTo>
                    <a:pt x="36626" y="8221"/>
                    <a:pt x="28422" y="0"/>
                    <a:pt x="18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3601461" y="587325"/>
              <a:ext cx="388785" cy="194403"/>
            </a:xfrm>
            <a:custGeom>
              <a:avLst/>
              <a:gdLst/>
              <a:ahLst/>
              <a:cxnLst/>
              <a:rect l="l" t="t" r="r" b="b"/>
              <a:pathLst>
                <a:path w="36626" h="18314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lnTo>
                    <a:pt x="36626" y="18313"/>
                  </a:ln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3601461" y="783338"/>
              <a:ext cx="388785" cy="388965"/>
            </a:xfrm>
            <a:custGeom>
              <a:avLst/>
              <a:gdLst/>
              <a:ahLst/>
              <a:cxnLst/>
              <a:rect l="l" t="t" r="r" b="b"/>
              <a:pathLst>
                <a:path w="36626" h="36643" extrusionOk="0">
                  <a:moveTo>
                    <a:pt x="18313" y="1"/>
                  </a:moveTo>
                  <a:cubicBezTo>
                    <a:pt x="8204" y="1"/>
                    <a:pt x="0" y="8204"/>
                    <a:pt x="0" y="18313"/>
                  </a:cubicBezTo>
                  <a:cubicBezTo>
                    <a:pt x="0" y="28438"/>
                    <a:pt x="8204" y="36642"/>
                    <a:pt x="18313" y="36642"/>
                  </a:cubicBezTo>
                  <a:cubicBezTo>
                    <a:pt x="28422" y="36642"/>
                    <a:pt x="36626" y="28438"/>
                    <a:pt x="36626" y="18313"/>
                  </a:cubicBezTo>
                  <a:cubicBezTo>
                    <a:pt x="36626" y="8204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3601100" y="1171987"/>
              <a:ext cx="388965" cy="194584"/>
            </a:xfrm>
            <a:custGeom>
              <a:avLst/>
              <a:gdLst/>
              <a:ahLst/>
              <a:cxnLst/>
              <a:rect l="l" t="t" r="r" b="b"/>
              <a:pathLst>
                <a:path w="36643" h="18331" extrusionOk="0">
                  <a:moveTo>
                    <a:pt x="1" y="1"/>
                  </a:moveTo>
                  <a:cubicBezTo>
                    <a:pt x="1" y="10110"/>
                    <a:pt x="8222" y="18330"/>
                    <a:pt x="18330" y="18330"/>
                  </a:cubicBezTo>
                  <a:cubicBezTo>
                    <a:pt x="28439" y="18330"/>
                    <a:pt x="36643" y="10110"/>
                    <a:pt x="36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27" name="Google Shape;327;p30"/>
          <p:cNvSpPr txBox="1"/>
          <p:nvPr>
            <p:ph type="title" idx="15"/>
          </p:nvPr>
        </p:nvSpPr>
        <p:spPr>
          <a:xfrm>
            <a:off x="523425" y="566650"/>
            <a:ext cx="714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FUNCTION3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0"/>
              <a:t>Head Motion control— If you want to jump to a specific </a:t>
            </a:r>
            <a:r>
              <a:rPr lang="en-GB" sz="1900" b="0"/>
              <a:t>movement, just </a:t>
            </a:r>
            <a:r>
              <a:rPr lang="en-GB" sz="1900">
                <a:solidFill>
                  <a:srgbClr val="FF0000"/>
                </a:solidFill>
              </a:rPr>
              <a:t>do it first</a:t>
            </a:r>
            <a:endParaRPr sz="1900">
              <a:solidFill>
                <a:srgbClr val="FF0000"/>
              </a:solidFill>
            </a:endParaRPr>
          </a:p>
        </p:txBody>
      </p:sp>
      <p:sp>
        <p:nvSpPr>
          <p:cNvPr id="328" name="Google Shape;328;p30"/>
          <p:cNvSpPr txBox="1"/>
          <p:nvPr>
            <p:ph type="title"/>
          </p:nvPr>
        </p:nvSpPr>
        <p:spPr>
          <a:xfrm>
            <a:off x="523425" y="2370875"/>
            <a:ext cx="3545400" cy="3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Motion based</a:t>
            </a:r>
            <a:endParaRPr lang="en-GB"/>
          </a:p>
        </p:txBody>
      </p:sp>
      <p:sp>
        <p:nvSpPr>
          <p:cNvPr id="329" name="Google Shape;329;p30"/>
          <p:cNvSpPr txBox="1"/>
          <p:nvPr>
            <p:ph type="title" idx="2"/>
          </p:nvPr>
        </p:nvSpPr>
        <p:spPr>
          <a:xfrm>
            <a:off x="1997975" y="1683358"/>
            <a:ext cx="596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 lang="en-GB"/>
          </a:p>
        </p:txBody>
      </p:sp>
      <p:sp>
        <p:nvSpPr>
          <p:cNvPr id="330" name="Google Shape;330;p30"/>
          <p:cNvSpPr txBox="1"/>
          <p:nvPr>
            <p:ph type="subTitle" idx="1"/>
          </p:nvPr>
        </p:nvSpPr>
        <p:spPr>
          <a:xfrm>
            <a:off x="628625" y="2720375"/>
            <a:ext cx="3758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Make a specific movement</a:t>
            </a:r>
            <a:r>
              <a:rPr lang="en-GB"/>
              <a:t>, the progress bar will jump to the corresponding one in the video</a:t>
            </a:r>
            <a:endParaRPr lang="en-GB"/>
          </a:p>
        </p:txBody>
      </p:sp>
      <p:cxnSp>
        <p:nvCxnSpPr>
          <p:cNvPr id="331" name="Google Shape;331;p30"/>
          <p:cNvCxnSpPr/>
          <p:nvPr/>
        </p:nvCxnSpPr>
        <p:spPr>
          <a:xfrm>
            <a:off x="1918175" y="2213598"/>
            <a:ext cx="756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32" name="Google Shape;332;p30"/>
          <p:cNvPicPr preferRelativeResize="0"/>
          <p:nvPr/>
        </p:nvPicPr>
        <p:blipFill rotWithShape="1">
          <a:blip r:embed="rId1"/>
          <a:srcRect l="40616" t="7577" r="11861" b="7848"/>
          <a:stretch>
            <a:fillRect/>
          </a:stretch>
        </p:blipFill>
        <p:spPr>
          <a:xfrm>
            <a:off x="5049975" y="1644725"/>
            <a:ext cx="1713500" cy="211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UI DESIGN</a:t>
            </a:r>
            <a:endParaRPr lang="en-GB"/>
          </a:p>
        </p:txBody>
      </p:sp>
      <p:grpSp>
        <p:nvGrpSpPr>
          <p:cNvPr id="338" name="Google Shape;338;p31"/>
          <p:cNvGrpSpPr/>
          <p:nvPr/>
        </p:nvGrpSpPr>
        <p:grpSpPr>
          <a:xfrm>
            <a:off x="4204606" y="1390121"/>
            <a:ext cx="734788" cy="683110"/>
            <a:chOff x="7475769" y="2829255"/>
            <a:chExt cx="734788" cy="683110"/>
          </a:xfrm>
        </p:grpSpPr>
        <p:grpSp>
          <p:nvGrpSpPr>
            <p:cNvPr id="339" name="Google Shape;339;p31"/>
            <p:cNvGrpSpPr/>
            <p:nvPr/>
          </p:nvGrpSpPr>
          <p:grpSpPr>
            <a:xfrm>
              <a:off x="7475769" y="2829255"/>
              <a:ext cx="734788" cy="683110"/>
              <a:chOff x="1033925" y="238125"/>
              <a:chExt cx="5634875" cy="5238575"/>
            </a:xfrm>
          </p:grpSpPr>
          <p:sp>
            <p:nvSpPr>
              <p:cNvPr id="340" name="Google Shape;340;p31"/>
              <p:cNvSpPr/>
              <p:nvPr/>
            </p:nvSpPr>
            <p:spPr>
              <a:xfrm>
                <a:off x="1033925" y="248675"/>
                <a:ext cx="5625375" cy="5217500"/>
              </a:xfrm>
              <a:custGeom>
                <a:avLst/>
                <a:gdLst/>
                <a:ahLst/>
                <a:cxnLst/>
                <a:rect l="l" t="t" r="r" b="b"/>
                <a:pathLst>
                  <a:path w="225015" h="208700" extrusionOk="0">
                    <a:moveTo>
                      <a:pt x="105423" y="0"/>
                    </a:moveTo>
                    <a:cubicBezTo>
                      <a:pt x="102821" y="0"/>
                      <a:pt x="100220" y="109"/>
                      <a:pt x="97632" y="372"/>
                    </a:cubicBezTo>
                    <a:cubicBezTo>
                      <a:pt x="66976" y="3477"/>
                      <a:pt x="47947" y="22033"/>
                      <a:pt x="26492" y="45790"/>
                    </a:cubicBezTo>
                    <a:cubicBezTo>
                      <a:pt x="16646" y="56693"/>
                      <a:pt x="9712" y="69249"/>
                      <a:pt x="6501" y="83585"/>
                    </a:cubicBezTo>
                    <a:cubicBezTo>
                      <a:pt x="1" y="112599"/>
                      <a:pt x="9779" y="143082"/>
                      <a:pt x="26262" y="167828"/>
                    </a:cubicBezTo>
                    <a:cubicBezTo>
                      <a:pt x="36867" y="183751"/>
                      <a:pt x="54054" y="198640"/>
                      <a:pt x="72022" y="205064"/>
                    </a:cubicBezTo>
                    <a:cubicBezTo>
                      <a:pt x="76740" y="206751"/>
                      <a:pt x="81691" y="207708"/>
                      <a:pt x="86683" y="208146"/>
                    </a:cubicBezTo>
                    <a:cubicBezTo>
                      <a:pt x="90874" y="208515"/>
                      <a:pt x="95100" y="208700"/>
                      <a:pt x="99337" y="208700"/>
                    </a:cubicBezTo>
                    <a:cubicBezTo>
                      <a:pt x="134103" y="208700"/>
                      <a:pt x="169631" y="196239"/>
                      <a:pt x="192624" y="170295"/>
                    </a:cubicBezTo>
                    <a:cubicBezTo>
                      <a:pt x="218322" y="141298"/>
                      <a:pt x="225014" y="96878"/>
                      <a:pt x="208999" y="61598"/>
                    </a:cubicBezTo>
                    <a:cubicBezTo>
                      <a:pt x="192984" y="26316"/>
                      <a:pt x="159845" y="5061"/>
                      <a:pt x="121443" y="643"/>
                    </a:cubicBezTo>
                    <a:lnTo>
                      <a:pt x="120919" y="647"/>
                    </a:lnTo>
                    <a:lnTo>
                      <a:pt x="110824" y="143"/>
                    </a:lnTo>
                    <a:cubicBezTo>
                      <a:pt x="109026" y="52"/>
                      <a:pt x="107224" y="0"/>
                      <a:pt x="1054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1" name="Google Shape;341;p31"/>
              <p:cNvSpPr/>
              <p:nvPr/>
            </p:nvSpPr>
            <p:spPr>
              <a:xfrm>
                <a:off x="1038000" y="238125"/>
                <a:ext cx="5630800" cy="5238575"/>
              </a:xfrm>
              <a:custGeom>
                <a:avLst/>
                <a:gdLst/>
                <a:ahLst/>
                <a:cxnLst/>
                <a:rect l="l" t="t" r="r" b="b"/>
                <a:pathLst>
                  <a:path w="225232" h="209543" extrusionOk="0">
                    <a:moveTo>
                      <a:pt x="105273" y="846"/>
                    </a:moveTo>
                    <a:cubicBezTo>
                      <a:pt x="106982" y="846"/>
                      <a:pt x="108766" y="891"/>
                      <a:pt x="110640" y="985"/>
                    </a:cubicBezTo>
                    <a:lnTo>
                      <a:pt x="120735" y="1491"/>
                    </a:lnTo>
                    <a:lnTo>
                      <a:pt x="121232" y="1484"/>
                    </a:lnTo>
                    <a:cubicBezTo>
                      <a:pt x="161238" y="6086"/>
                      <a:pt x="193028" y="28214"/>
                      <a:pt x="208453" y="62193"/>
                    </a:cubicBezTo>
                    <a:cubicBezTo>
                      <a:pt x="224331" y="97175"/>
                      <a:pt x="217625" y="141688"/>
                      <a:pt x="192145" y="170438"/>
                    </a:cubicBezTo>
                    <a:cubicBezTo>
                      <a:pt x="170747" y="194584"/>
                      <a:pt x="135944" y="208700"/>
                      <a:pt x="99159" y="208700"/>
                    </a:cubicBezTo>
                    <a:cubicBezTo>
                      <a:pt x="94979" y="208700"/>
                      <a:pt x="90773" y="208518"/>
                      <a:pt x="86558" y="208148"/>
                    </a:cubicBezTo>
                    <a:cubicBezTo>
                      <a:pt x="81276" y="207685"/>
                      <a:pt x="76379" y="206655"/>
                      <a:pt x="72000" y="205090"/>
                    </a:cubicBezTo>
                    <a:cubicBezTo>
                      <a:pt x="55111" y="199050"/>
                      <a:pt x="37657" y="184844"/>
                      <a:pt x="26450" y="168015"/>
                    </a:cubicBezTo>
                    <a:cubicBezTo>
                      <a:pt x="7871" y="140124"/>
                      <a:pt x="874" y="110322"/>
                      <a:pt x="6749" y="84099"/>
                    </a:cubicBezTo>
                    <a:cubicBezTo>
                      <a:pt x="9829" y="70351"/>
                      <a:pt x="16521" y="57699"/>
                      <a:pt x="26642" y="46496"/>
                    </a:cubicBezTo>
                    <a:cubicBezTo>
                      <a:pt x="48102" y="22731"/>
                      <a:pt x="66948" y="4308"/>
                      <a:pt x="97512" y="1214"/>
                    </a:cubicBezTo>
                    <a:cubicBezTo>
                      <a:pt x="99938" y="967"/>
                      <a:pt x="102505" y="846"/>
                      <a:pt x="105273" y="846"/>
                    </a:cubicBezTo>
                    <a:close/>
                    <a:moveTo>
                      <a:pt x="105278" y="0"/>
                    </a:moveTo>
                    <a:cubicBezTo>
                      <a:pt x="102481" y="0"/>
                      <a:pt x="99883" y="125"/>
                      <a:pt x="97426" y="374"/>
                    </a:cubicBezTo>
                    <a:cubicBezTo>
                      <a:pt x="66564" y="3501"/>
                      <a:pt x="47600" y="22029"/>
                      <a:pt x="26017" y="45929"/>
                    </a:cubicBezTo>
                    <a:cubicBezTo>
                      <a:pt x="15799" y="57243"/>
                      <a:pt x="9038" y="70023"/>
                      <a:pt x="5926" y="83914"/>
                    </a:cubicBezTo>
                    <a:cubicBezTo>
                      <a:pt x="0" y="110365"/>
                      <a:pt x="7040" y="140399"/>
                      <a:pt x="25748" y="168482"/>
                    </a:cubicBezTo>
                    <a:cubicBezTo>
                      <a:pt x="37050" y="185454"/>
                      <a:pt x="54664" y="199786"/>
                      <a:pt x="71717" y="205884"/>
                    </a:cubicBezTo>
                    <a:cubicBezTo>
                      <a:pt x="76162" y="207474"/>
                      <a:pt x="81130" y="208518"/>
                      <a:pt x="86484" y="208988"/>
                    </a:cubicBezTo>
                    <a:cubicBezTo>
                      <a:pt x="90724" y="209357"/>
                      <a:pt x="94946" y="209542"/>
                      <a:pt x="99148" y="209542"/>
                    </a:cubicBezTo>
                    <a:cubicBezTo>
                      <a:pt x="136170" y="209542"/>
                      <a:pt x="171217" y="195322"/>
                      <a:pt x="192777" y="170998"/>
                    </a:cubicBezTo>
                    <a:cubicBezTo>
                      <a:pt x="218470" y="142007"/>
                      <a:pt x="225231" y="97121"/>
                      <a:pt x="209219" y="61845"/>
                    </a:cubicBezTo>
                    <a:cubicBezTo>
                      <a:pt x="193670" y="27587"/>
                      <a:pt x="161634" y="5283"/>
                      <a:pt x="121276" y="644"/>
                    </a:cubicBezTo>
                    <a:lnTo>
                      <a:pt x="120766" y="648"/>
                    </a:lnTo>
                    <a:lnTo>
                      <a:pt x="110681" y="142"/>
                    </a:lnTo>
                    <a:cubicBezTo>
                      <a:pt x="108796" y="47"/>
                      <a:pt x="106999" y="0"/>
                      <a:pt x="105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2" name="Google Shape;342;p31"/>
              <p:cNvSpPr/>
              <p:nvPr/>
            </p:nvSpPr>
            <p:spPr>
              <a:xfrm>
                <a:off x="3287000" y="4140900"/>
                <a:ext cx="932850" cy="440325"/>
              </a:xfrm>
              <a:custGeom>
                <a:avLst/>
                <a:gdLst/>
                <a:ahLst/>
                <a:cxnLst/>
                <a:rect l="l" t="t" r="r" b="b"/>
                <a:pathLst>
                  <a:path w="37314" h="17613" extrusionOk="0">
                    <a:moveTo>
                      <a:pt x="22507" y="0"/>
                    </a:moveTo>
                    <a:cubicBezTo>
                      <a:pt x="22330" y="0"/>
                      <a:pt x="22152" y="19"/>
                      <a:pt x="21973" y="59"/>
                    </a:cubicBezTo>
                    <a:cubicBezTo>
                      <a:pt x="20613" y="363"/>
                      <a:pt x="19927" y="3134"/>
                      <a:pt x="18278" y="3349"/>
                    </a:cubicBezTo>
                    <a:cubicBezTo>
                      <a:pt x="18010" y="3384"/>
                      <a:pt x="17756" y="3400"/>
                      <a:pt x="17515" y="3400"/>
                    </a:cubicBezTo>
                    <a:cubicBezTo>
                      <a:pt x="14942" y="3400"/>
                      <a:pt x="13828" y="1577"/>
                      <a:pt x="12071" y="1577"/>
                    </a:cubicBezTo>
                    <a:cubicBezTo>
                      <a:pt x="11283" y="1577"/>
                      <a:pt x="10366" y="1944"/>
                      <a:pt x="9129" y="3008"/>
                    </a:cubicBezTo>
                    <a:cubicBezTo>
                      <a:pt x="7532" y="4383"/>
                      <a:pt x="6696" y="6093"/>
                      <a:pt x="4827" y="7186"/>
                    </a:cubicBezTo>
                    <a:cubicBezTo>
                      <a:pt x="3309" y="8073"/>
                      <a:pt x="1485" y="8448"/>
                      <a:pt x="0" y="9321"/>
                    </a:cubicBezTo>
                    <a:lnTo>
                      <a:pt x="2067" y="11136"/>
                    </a:lnTo>
                    <a:cubicBezTo>
                      <a:pt x="3462" y="12012"/>
                      <a:pt x="3255" y="12195"/>
                      <a:pt x="4430" y="12767"/>
                    </a:cubicBezTo>
                    <a:cubicBezTo>
                      <a:pt x="6138" y="13596"/>
                      <a:pt x="7676" y="14902"/>
                      <a:pt x="9388" y="15673"/>
                    </a:cubicBezTo>
                    <a:cubicBezTo>
                      <a:pt x="12633" y="17136"/>
                      <a:pt x="16163" y="17482"/>
                      <a:pt x="19668" y="17599"/>
                    </a:cubicBezTo>
                    <a:cubicBezTo>
                      <a:pt x="19921" y="17608"/>
                      <a:pt x="20171" y="17612"/>
                      <a:pt x="20418" y="17612"/>
                    </a:cubicBezTo>
                    <a:cubicBezTo>
                      <a:pt x="28956" y="17612"/>
                      <a:pt x="33139" y="12535"/>
                      <a:pt x="37313" y="5796"/>
                    </a:cubicBezTo>
                    <a:lnTo>
                      <a:pt x="37313" y="5796"/>
                    </a:lnTo>
                    <a:cubicBezTo>
                      <a:pt x="37220" y="5798"/>
                      <a:pt x="37127" y="5800"/>
                      <a:pt x="37034" y="5800"/>
                    </a:cubicBezTo>
                    <a:cubicBezTo>
                      <a:pt x="33603" y="5800"/>
                      <a:pt x="30178" y="4249"/>
                      <a:pt x="27339" y="2607"/>
                    </a:cubicBezTo>
                    <a:cubicBezTo>
                      <a:pt x="25919" y="1785"/>
                      <a:pt x="24247" y="0"/>
                      <a:pt x="225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3" name="Google Shape;343;p31"/>
              <p:cNvSpPr/>
              <p:nvPr/>
            </p:nvSpPr>
            <p:spPr>
              <a:xfrm>
                <a:off x="3274625" y="4130325"/>
                <a:ext cx="956250" cy="461450"/>
              </a:xfrm>
              <a:custGeom>
                <a:avLst/>
                <a:gdLst/>
                <a:ahLst/>
                <a:cxnLst/>
                <a:rect l="l" t="t" r="r" b="b"/>
                <a:pathLst>
                  <a:path w="38250" h="18458" extrusionOk="0">
                    <a:moveTo>
                      <a:pt x="22999" y="847"/>
                    </a:moveTo>
                    <a:cubicBezTo>
                      <a:pt x="24083" y="847"/>
                      <a:pt x="25181" y="1660"/>
                      <a:pt x="26254" y="2453"/>
                    </a:cubicBezTo>
                    <a:cubicBezTo>
                      <a:pt x="26729" y="2805"/>
                      <a:pt x="27179" y="3139"/>
                      <a:pt x="27622" y="3395"/>
                    </a:cubicBezTo>
                    <a:cubicBezTo>
                      <a:pt x="31192" y="5461"/>
                      <a:pt x="34286" y="6524"/>
                      <a:pt x="37051" y="6634"/>
                    </a:cubicBezTo>
                    <a:cubicBezTo>
                      <a:pt x="33234" y="12707"/>
                      <a:pt x="29273" y="17612"/>
                      <a:pt x="20878" y="17612"/>
                    </a:cubicBezTo>
                    <a:cubicBezTo>
                      <a:pt x="20648" y="17612"/>
                      <a:pt x="20413" y="17608"/>
                      <a:pt x="20176" y="17601"/>
                    </a:cubicBezTo>
                    <a:cubicBezTo>
                      <a:pt x="16849" y="17490"/>
                      <a:pt x="13322" y="17185"/>
                      <a:pt x="10056" y="15713"/>
                    </a:cubicBezTo>
                    <a:cubicBezTo>
                      <a:pt x="9188" y="15322"/>
                      <a:pt x="8338" y="14770"/>
                      <a:pt x="7517" y="14237"/>
                    </a:cubicBezTo>
                    <a:cubicBezTo>
                      <a:pt x="6744" y="13735"/>
                      <a:pt x="5946" y="13217"/>
                      <a:pt x="5109" y="12812"/>
                    </a:cubicBezTo>
                    <a:cubicBezTo>
                      <a:pt x="4521" y="12525"/>
                      <a:pt x="4316" y="12353"/>
                      <a:pt x="4032" y="12110"/>
                    </a:cubicBezTo>
                    <a:cubicBezTo>
                      <a:pt x="3773" y="11891"/>
                      <a:pt x="3451" y="11620"/>
                      <a:pt x="2840" y="11242"/>
                    </a:cubicBezTo>
                    <a:lnTo>
                      <a:pt x="1229" y="9828"/>
                    </a:lnTo>
                    <a:cubicBezTo>
                      <a:pt x="1797" y="9548"/>
                      <a:pt x="2405" y="9319"/>
                      <a:pt x="3039" y="9079"/>
                    </a:cubicBezTo>
                    <a:cubicBezTo>
                      <a:pt x="3877" y="8763"/>
                      <a:pt x="4743" y="8435"/>
                      <a:pt x="5533" y="7974"/>
                    </a:cubicBezTo>
                    <a:cubicBezTo>
                      <a:pt x="6714" y="7284"/>
                      <a:pt x="7507" y="6359"/>
                      <a:pt x="8272" y="5463"/>
                    </a:cubicBezTo>
                    <a:cubicBezTo>
                      <a:pt x="8769" y="4881"/>
                      <a:pt x="9281" y="4282"/>
                      <a:pt x="9899" y="3750"/>
                    </a:cubicBezTo>
                    <a:cubicBezTo>
                      <a:pt x="11041" y="2767"/>
                      <a:pt x="11849" y="2418"/>
                      <a:pt x="12554" y="2418"/>
                    </a:cubicBezTo>
                    <a:cubicBezTo>
                      <a:pt x="13243" y="2418"/>
                      <a:pt x="13834" y="2750"/>
                      <a:pt x="14544" y="3148"/>
                    </a:cubicBezTo>
                    <a:cubicBezTo>
                      <a:pt x="15426" y="3648"/>
                      <a:pt x="16499" y="4243"/>
                      <a:pt x="18031" y="4243"/>
                    </a:cubicBezTo>
                    <a:cubicBezTo>
                      <a:pt x="18284" y="4243"/>
                      <a:pt x="18549" y="4227"/>
                      <a:pt x="18828" y="4191"/>
                    </a:cubicBezTo>
                    <a:cubicBezTo>
                      <a:pt x="19888" y="4053"/>
                      <a:pt x="20574" y="3098"/>
                      <a:pt x="21181" y="2254"/>
                    </a:cubicBezTo>
                    <a:cubicBezTo>
                      <a:pt x="21645" y="1609"/>
                      <a:pt x="22082" y="1000"/>
                      <a:pt x="22560" y="894"/>
                    </a:cubicBezTo>
                    <a:cubicBezTo>
                      <a:pt x="22706" y="862"/>
                      <a:pt x="22852" y="847"/>
                      <a:pt x="22999" y="847"/>
                    </a:cubicBezTo>
                    <a:close/>
                    <a:moveTo>
                      <a:pt x="23005" y="0"/>
                    </a:moveTo>
                    <a:cubicBezTo>
                      <a:pt x="22798" y="0"/>
                      <a:pt x="22588" y="22"/>
                      <a:pt x="22376" y="70"/>
                    </a:cubicBezTo>
                    <a:cubicBezTo>
                      <a:pt x="21585" y="247"/>
                      <a:pt x="21031" y="1018"/>
                      <a:pt x="20497" y="1761"/>
                    </a:cubicBezTo>
                    <a:cubicBezTo>
                      <a:pt x="19965" y="2500"/>
                      <a:pt x="19416" y="3264"/>
                      <a:pt x="18719" y="3354"/>
                    </a:cubicBezTo>
                    <a:cubicBezTo>
                      <a:pt x="18467" y="3388"/>
                      <a:pt x="18229" y="3403"/>
                      <a:pt x="18003" y="3403"/>
                    </a:cubicBezTo>
                    <a:cubicBezTo>
                      <a:pt x="16708" y="3403"/>
                      <a:pt x="15821" y="2901"/>
                      <a:pt x="14958" y="2413"/>
                    </a:cubicBezTo>
                    <a:cubicBezTo>
                      <a:pt x="14201" y="1988"/>
                      <a:pt x="13465" y="1573"/>
                      <a:pt x="12570" y="1573"/>
                    </a:cubicBezTo>
                    <a:cubicBezTo>
                      <a:pt x="11702" y="1573"/>
                      <a:pt x="10683" y="1963"/>
                      <a:pt x="9349" y="3111"/>
                    </a:cubicBezTo>
                    <a:cubicBezTo>
                      <a:pt x="8684" y="3683"/>
                      <a:pt x="8149" y="4310"/>
                      <a:pt x="7631" y="4914"/>
                    </a:cubicBezTo>
                    <a:cubicBezTo>
                      <a:pt x="6877" y="5795"/>
                      <a:pt x="6166" y="6628"/>
                      <a:pt x="5109" y="7245"/>
                    </a:cubicBezTo>
                    <a:cubicBezTo>
                      <a:pt x="4380" y="7673"/>
                      <a:pt x="3547" y="7987"/>
                      <a:pt x="2741" y="8289"/>
                    </a:cubicBezTo>
                    <a:cubicBezTo>
                      <a:pt x="1911" y="8602"/>
                      <a:pt x="1053" y="8927"/>
                      <a:pt x="282" y="9379"/>
                    </a:cubicBezTo>
                    <a:cubicBezTo>
                      <a:pt x="34" y="9526"/>
                      <a:pt x="1" y="9871"/>
                      <a:pt x="216" y="10060"/>
                    </a:cubicBezTo>
                    <a:lnTo>
                      <a:pt x="2337" y="11915"/>
                    </a:lnTo>
                    <a:cubicBezTo>
                      <a:pt x="2953" y="12301"/>
                      <a:pt x="3236" y="12542"/>
                      <a:pt x="3486" y="12755"/>
                    </a:cubicBezTo>
                    <a:cubicBezTo>
                      <a:pt x="3793" y="13015"/>
                      <a:pt x="4059" y="13238"/>
                      <a:pt x="4742" y="13569"/>
                    </a:cubicBezTo>
                    <a:cubicBezTo>
                      <a:pt x="5531" y="13953"/>
                      <a:pt x="6307" y="14457"/>
                      <a:pt x="7057" y="14943"/>
                    </a:cubicBezTo>
                    <a:cubicBezTo>
                      <a:pt x="7905" y="15494"/>
                      <a:pt x="8783" y="16064"/>
                      <a:pt x="9710" y="16481"/>
                    </a:cubicBezTo>
                    <a:cubicBezTo>
                      <a:pt x="13109" y="18014"/>
                      <a:pt x="16735" y="18330"/>
                      <a:pt x="20148" y="18444"/>
                    </a:cubicBezTo>
                    <a:cubicBezTo>
                      <a:pt x="20403" y="18452"/>
                      <a:pt x="20653" y="18458"/>
                      <a:pt x="20900" y="18458"/>
                    </a:cubicBezTo>
                    <a:cubicBezTo>
                      <a:pt x="29953" y="18458"/>
                      <a:pt x="34241" y="12778"/>
                      <a:pt x="38166" y="6442"/>
                    </a:cubicBezTo>
                    <a:cubicBezTo>
                      <a:pt x="38248" y="6310"/>
                      <a:pt x="38250" y="6145"/>
                      <a:pt x="38172" y="6011"/>
                    </a:cubicBezTo>
                    <a:cubicBezTo>
                      <a:pt x="38103" y="5887"/>
                      <a:pt x="37984" y="5796"/>
                      <a:pt x="37838" y="5796"/>
                    </a:cubicBezTo>
                    <a:cubicBezTo>
                      <a:pt x="37825" y="5796"/>
                      <a:pt x="37811" y="5797"/>
                      <a:pt x="37797" y="5799"/>
                    </a:cubicBezTo>
                    <a:cubicBezTo>
                      <a:pt x="37754" y="5799"/>
                      <a:pt x="37711" y="5799"/>
                      <a:pt x="37668" y="5799"/>
                    </a:cubicBezTo>
                    <a:cubicBezTo>
                      <a:pt x="34880" y="5799"/>
                      <a:pt x="31752" y="4810"/>
                      <a:pt x="28044" y="2665"/>
                    </a:cubicBezTo>
                    <a:cubicBezTo>
                      <a:pt x="27643" y="2432"/>
                      <a:pt x="27213" y="2115"/>
                      <a:pt x="26755" y="1775"/>
                    </a:cubicBezTo>
                    <a:cubicBezTo>
                      <a:pt x="25625" y="937"/>
                      <a:pt x="24359" y="0"/>
                      <a:pt x="230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4" name="Google Shape;344;p31"/>
              <p:cNvSpPr/>
              <p:nvPr/>
            </p:nvSpPr>
            <p:spPr>
              <a:xfrm>
                <a:off x="3640125" y="4763525"/>
                <a:ext cx="427750" cy="111325"/>
              </a:xfrm>
              <a:custGeom>
                <a:avLst/>
                <a:gdLst/>
                <a:ahLst/>
                <a:cxnLst/>
                <a:rect l="l" t="t" r="r" b="b"/>
                <a:pathLst>
                  <a:path w="17110" h="4453" extrusionOk="0">
                    <a:moveTo>
                      <a:pt x="8467" y="0"/>
                    </a:moveTo>
                    <a:cubicBezTo>
                      <a:pt x="5627" y="0"/>
                      <a:pt x="1636" y="1475"/>
                      <a:pt x="104" y="3723"/>
                    </a:cubicBezTo>
                    <a:cubicBezTo>
                      <a:pt x="0" y="3876"/>
                      <a:pt x="40" y="4084"/>
                      <a:pt x="193" y="4187"/>
                    </a:cubicBezTo>
                    <a:cubicBezTo>
                      <a:pt x="250" y="4226"/>
                      <a:pt x="316" y="4245"/>
                      <a:pt x="380" y="4245"/>
                    </a:cubicBezTo>
                    <a:cubicBezTo>
                      <a:pt x="487" y="4245"/>
                      <a:pt x="593" y="4193"/>
                      <a:pt x="658" y="4098"/>
                    </a:cubicBezTo>
                    <a:cubicBezTo>
                      <a:pt x="2049" y="2056"/>
                      <a:pt x="5854" y="670"/>
                      <a:pt x="8469" y="670"/>
                    </a:cubicBezTo>
                    <a:cubicBezTo>
                      <a:pt x="8509" y="670"/>
                      <a:pt x="8549" y="671"/>
                      <a:pt x="8589" y="671"/>
                    </a:cubicBezTo>
                    <a:cubicBezTo>
                      <a:pt x="11283" y="715"/>
                      <a:pt x="15066" y="2183"/>
                      <a:pt x="16401" y="4297"/>
                    </a:cubicBezTo>
                    <a:cubicBezTo>
                      <a:pt x="16462" y="4394"/>
                      <a:pt x="16570" y="4452"/>
                      <a:pt x="16684" y="4452"/>
                    </a:cubicBezTo>
                    <a:cubicBezTo>
                      <a:pt x="16684" y="4452"/>
                      <a:pt x="16685" y="4452"/>
                      <a:pt x="16685" y="4452"/>
                    </a:cubicBezTo>
                    <a:cubicBezTo>
                      <a:pt x="16949" y="4452"/>
                      <a:pt x="17110" y="4161"/>
                      <a:pt x="16967" y="3938"/>
                    </a:cubicBezTo>
                    <a:cubicBezTo>
                      <a:pt x="15467" y="1569"/>
                      <a:pt x="11456" y="50"/>
                      <a:pt x="8600" y="3"/>
                    </a:cubicBezTo>
                    <a:cubicBezTo>
                      <a:pt x="8556" y="3"/>
                      <a:pt x="8511" y="0"/>
                      <a:pt x="84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5" name="Google Shape;345;p31"/>
              <p:cNvSpPr/>
              <p:nvPr/>
            </p:nvSpPr>
            <p:spPr>
              <a:xfrm>
                <a:off x="3288725" y="4307175"/>
                <a:ext cx="918025" cy="106025"/>
              </a:xfrm>
              <a:custGeom>
                <a:avLst/>
                <a:gdLst/>
                <a:ahLst/>
                <a:cxnLst/>
                <a:rect l="l" t="t" r="r" b="b"/>
                <a:pathLst>
                  <a:path w="36721" h="4241" extrusionOk="0">
                    <a:moveTo>
                      <a:pt x="36243" y="1"/>
                    </a:moveTo>
                    <a:cubicBezTo>
                      <a:pt x="36107" y="1"/>
                      <a:pt x="35974" y="66"/>
                      <a:pt x="35893" y="187"/>
                    </a:cubicBezTo>
                    <a:cubicBezTo>
                      <a:pt x="35206" y="1191"/>
                      <a:pt x="31229" y="1968"/>
                      <a:pt x="25255" y="2265"/>
                    </a:cubicBezTo>
                    <a:cubicBezTo>
                      <a:pt x="23841" y="2335"/>
                      <a:pt x="22184" y="2484"/>
                      <a:pt x="20615" y="3052"/>
                    </a:cubicBezTo>
                    <a:cubicBezTo>
                      <a:pt x="19916" y="3305"/>
                      <a:pt x="19163" y="3402"/>
                      <a:pt x="18380" y="3402"/>
                    </a:cubicBezTo>
                    <a:cubicBezTo>
                      <a:pt x="17110" y="3402"/>
                      <a:pt x="15761" y="3147"/>
                      <a:pt x="14440" y="2897"/>
                    </a:cubicBezTo>
                    <a:cubicBezTo>
                      <a:pt x="13204" y="2663"/>
                      <a:pt x="12058" y="2450"/>
                      <a:pt x="10999" y="2449"/>
                    </a:cubicBezTo>
                    <a:cubicBezTo>
                      <a:pt x="7856" y="2473"/>
                      <a:pt x="0" y="2518"/>
                      <a:pt x="0" y="2518"/>
                    </a:cubicBezTo>
                    <a:lnTo>
                      <a:pt x="5" y="3361"/>
                    </a:lnTo>
                    <a:cubicBezTo>
                      <a:pt x="5" y="3361"/>
                      <a:pt x="7863" y="3315"/>
                      <a:pt x="11005" y="3293"/>
                    </a:cubicBezTo>
                    <a:cubicBezTo>
                      <a:pt x="11992" y="3325"/>
                      <a:pt x="13089" y="3500"/>
                      <a:pt x="14283" y="3726"/>
                    </a:cubicBezTo>
                    <a:cubicBezTo>
                      <a:pt x="15595" y="3974"/>
                      <a:pt x="17013" y="4240"/>
                      <a:pt x="18385" y="4240"/>
                    </a:cubicBezTo>
                    <a:cubicBezTo>
                      <a:pt x="19255" y="4240"/>
                      <a:pt x="20108" y="4134"/>
                      <a:pt x="20902" y="3845"/>
                    </a:cubicBezTo>
                    <a:cubicBezTo>
                      <a:pt x="22366" y="3314"/>
                      <a:pt x="23945" y="3173"/>
                      <a:pt x="25297" y="3108"/>
                    </a:cubicBezTo>
                    <a:cubicBezTo>
                      <a:pt x="31904" y="2778"/>
                      <a:pt x="35703" y="1956"/>
                      <a:pt x="36588" y="661"/>
                    </a:cubicBezTo>
                    <a:cubicBezTo>
                      <a:pt x="36721" y="469"/>
                      <a:pt x="36672" y="206"/>
                      <a:pt x="36479" y="74"/>
                    </a:cubicBezTo>
                    <a:cubicBezTo>
                      <a:pt x="36407" y="24"/>
                      <a:pt x="36325" y="1"/>
                      <a:pt x="36243" y="1"/>
                    </a:cubicBezTo>
                    <a:close/>
                  </a:path>
                </a:pathLst>
              </a:custGeom>
              <a:solidFill>
                <a:srgbClr val="E9D8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6" name="Google Shape;346;p31"/>
              <p:cNvSpPr/>
              <p:nvPr/>
            </p:nvSpPr>
            <p:spPr>
              <a:xfrm>
                <a:off x="4465075" y="2371125"/>
                <a:ext cx="740125" cy="219900"/>
              </a:xfrm>
              <a:custGeom>
                <a:avLst/>
                <a:gdLst/>
                <a:ahLst/>
                <a:cxnLst/>
                <a:rect l="l" t="t" r="r" b="b"/>
                <a:pathLst>
                  <a:path w="29605" h="8796" extrusionOk="0">
                    <a:moveTo>
                      <a:pt x="15725" y="0"/>
                    </a:moveTo>
                    <a:cubicBezTo>
                      <a:pt x="5631" y="0"/>
                      <a:pt x="200" y="8029"/>
                      <a:pt x="127" y="8144"/>
                    </a:cubicBezTo>
                    <a:cubicBezTo>
                      <a:pt x="0" y="8339"/>
                      <a:pt x="53" y="8600"/>
                      <a:pt x="248" y="8727"/>
                    </a:cubicBezTo>
                    <a:cubicBezTo>
                      <a:pt x="317" y="8771"/>
                      <a:pt x="397" y="8796"/>
                      <a:pt x="480" y="8796"/>
                    </a:cubicBezTo>
                    <a:cubicBezTo>
                      <a:pt x="622" y="8796"/>
                      <a:pt x="755" y="8725"/>
                      <a:pt x="834" y="8606"/>
                    </a:cubicBezTo>
                    <a:cubicBezTo>
                      <a:pt x="1119" y="8170"/>
                      <a:pt x="6132" y="785"/>
                      <a:pt x="15589" y="785"/>
                    </a:cubicBezTo>
                    <a:cubicBezTo>
                      <a:pt x="19334" y="785"/>
                      <a:pt x="23777" y="1944"/>
                      <a:pt x="28899" y="5151"/>
                    </a:cubicBezTo>
                    <a:cubicBezTo>
                      <a:pt x="28968" y="5194"/>
                      <a:pt x="29046" y="5215"/>
                      <a:pt x="29122" y="5215"/>
                    </a:cubicBezTo>
                    <a:cubicBezTo>
                      <a:pt x="29263" y="5215"/>
                      <a:pt x="29400" y="5145"/>
                      <a:pt x="29480" y="5017"/>
                    </a:cubicBezTo>
                    <a:cubicBezTo>
                      <a:pt x="29604" y="4820"/>
                      <a:pt x="29544" y="4559"/>
                      <a:pt x="29346" y="4435"/>
                    </a:cubicBezTo>
                    <a:cubicBezTo>
                      <a:pt x="24147" y="1180"/>
                      <a:pt x="19593" y="0"/>
                      <a:pt x="157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7" name="Google Shape;347;p31"/>
              <p:cNvSpPr/>
              <p:nvPr/>
            </p:nvSpPr>
            <p:spPr>
              <a:xfrm>
                <a:off x="4771550" y="2409075"/>
                <a:ext cx="168675" cy="168675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6747" extrusionOk="0">
                    <a:moveTo>
                      <a:pt x="3373" y="1"/>
                    </a:moveTo>
                    <a:cubicBezTo>
                      <a:pt x="1510" y="1"/>
                      <a:pt x="0" y="1511"/>
                      <a:pt x="0" y="3373"/>
                    </a:cubicBezTo>
                    <a:cubicBezTo>
                      <a:pt x="0" y="5236"/>
                      <a:pt x="1510" y="6746"/>
                      <a:pt x="3373" y="6746"/>
                    </a:cubicBezTo>
                    <a:cubicBezTo>
                      <a:pt x="5236" y="6746"/>
                      <a:pt x="6746" y="5236"/>
                      <a:pt x="6746" y="3373"/>
                    </a:cubicBezTo>
                    <a:cubicBezTo>
                      <a:pt x="6746" y="1511"/>
                      <a:pt x="5236" y="1"/>
                      <a:pt x="3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8" name="Google Shape;348;p31"/>
              <p:cNvSpPr/>
              <p:nvPr/>
            </p:nvSpPr>
            <p:spPr>
              <a:xfrm>
                <a:off x="4760650" y="2398525"/>
                <a:ext cx="190175" cy="189775"/>
              </a:xfrm>
              <a:custGeom>
                <a:avLst/>
                <a:gdLst/>
                <a:ahLst/>
                <a:cxnLst/>
                <a:rect l="l" t="t" r="r" b="b"/>
                <a:pathLst>
                  <a:path w="7607" h="7591" extrusionOk="0">
                    <a:moveTo>
                      <a:pt x="3809" y="844"/>
                    </a:moveTo>
                    <a:cubicBezTo>
                      <a:pt x="5427" y="844"/>
                      <a:pt x="6749" y="2154"/>
                      <a:pt x="6760" y="3774"/>
                    </a:cubicBezTo>
                    <a:cubicBezTo>
                      <a:pt x="6771" y="5401"/>
                      <a:pt x="5458" y="6736"/>
                      <a:pt x="3830" y="6747"/>
                    </a:cubicBezTo>
                    <a:lnTo>
                      <a:pt x="3809" y="6747"/>
                    </a:lnTo>
                    <a:cubicBezTo>
                      <a:pt x="2194" y="6747"/>
                      <a:pt x="871" y="5437"/>
                      <a:pt x="858" y="3817"/>
                    </a:cubicBezTo>
                    <a:cubicBezTo>
                      <a:pt x="847" y="2190"/>
                      <a:pt x="2161" y="857"/>
                      <a:pt x="3788" y="844"/>
                    </a:cubicBezTo>
                    <a:close/>
                    <a:moveTo>
                      <a:pt x="3782" y="1"/>
                    </a:moveTo>
                    <a:cubicBezTo>
                      <a:pt x="1686" y="17"/>
                      <a:pt x="0" y="1729"/>
                      <a:pt x="15" y="3823"/>
                    </a:cubicBezTo>
                    <a:cubicBezTo>
                      <a:pt x="31" y="5906"/>
                      <a:pt x="1730" y="7590"/>
                      <a:pt x="3809" y="7590"/>
                    </a:cubicBezTo>
                    <a:lnTo>
                      <a:pt x="3837" y="7590"/>
                    </a:lnTo>
                    <a:cubicBezTo>
                      <a:pt x="5925" y="7572"/>
                      <a:pt x="7606" y="5870"/>
                      <a:pt x="7598" y="3782"/>
                    </a:cubicBezTo>
                    <a:cubicBezTo>
                      <a:pt x="7591" y="1693"/>
                      <a:pt x="5897" y="4"/>
                      <a:pt x="38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9" name="Google Shape;349;p31"/>
              <p:cNvSpPr/>
              <p:nvPr/>
            </p:nvSpPr>
            <p:spPr>
              <a:xfrm>
                <a:off x="4506325" y="2312775"/>
                <a:ext cx="57060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22824" h="6058" extrusionOk="0">
                    <a:moveTo>
                      <a:pt x="22360" y="1"/>
                    </a:moveTo>
                    <a:cubicBezTo>
                      <a:pt x="22254" y="1"/>
                      <a:pt x="22147" y="41"/>
                      <a:pt x="22065" y="121"/>
                    </a:cubicBezTo>
                    <a:cubicBezTo>
                      <a:pt x="20132" y="2084"/>
                      <a:pt x="18220" y="2471"/>
                      <a:pt x="17010" y="2471"/>
                    </a:cubicBezTo>
                    <a:cubicBezTo>
                      <a:pt x="16271" y="2471"/>
                      <a:pt x="15794" y="2326"/>
                      <a:pt x="15732" y="2308"/>
                    </a:cubicBezTo>
                    <a:cubicBezTo>
                      <a:pt x="13126" y="1692"/>
                      <a:pt x="10938" y="1445"/>
                      <a:pt x="9105" y="1445"/>
                    </a:cubicBezTo>
                    <a:cubicBezTo>
                      <a:pt x="1892" y="1445"/>
                      <a:pt x="178" y="5272"/>
                      <a:pt x="91" y="5475"/>
                    </a:cubicBezTo>
                    <a:cubicBezTo>
                      <a:pt x="0" y="5689"/>
                      <a:pt x="101" y="5935"/>
                      <a:pt x="316" y="6026"/>
                    </a:cubicBezTo>
                    <a:cubicBezTo>
                      <a:pt x="366" y="6047"/>
                      <a:pt x="418" y="6058"/>
                      <a:pt x="472" y="6058"/>
                    </a:cubicBezTo>
                    <a:cubicBezTo>
                      <a:pt x="475" y="6058"/>
                      <a:pt x="477" y="6058"/>
                      <a:pt x="480" y="6058"/>
                    </a:cubicBezTo>
                    <a:cubicBezTo>
                      <a:pt x="649" y="6058"/>
                      <a:pt x="801" y="5958"/>
                      <a:pt x="867" y="5803"/>
                    </a:cubicBezTo>
                    <a:cubicBezTo>
                      <a:pt x="887" y="5760"/>
                      <a:pt x="2488" y="2293"/>
                      <a:pt x="9180" y="2293"/>
                    </a:cubicBezTo>
                    <a:cubicBezTo>
                      <a:pt x="10923" y="2293"/>
                      <a:pt x="13011" y="2528"/>
                      <a:pt x="15505" y="3120"/>
                    </a:cubicBezTo>
                    <a:cubicBezTo>
                      <a:pt x="15563" y="3137"/>
                      <a:pt x="16130" y="3312"/>
                      <a:pt x="17006" y="3312"/>
                    </a:cubicBezTo>
                    <a:cubicBezTo>
                      <a:pt x="18384" y="3312"/>
                      <a:pt x="20529" y="2879"/>
                      <a:pt x="22664" y="714"/>
                    </a:cubicBezTo>
                    <a:cubicBezTo>
                      <a:pt x="22823" y="548"/>
                      <a:pt x="22820" y="285"/>
                      <a:pt x="22656" y="122"/>
                    </a:cubicBezTo>
                    <a:cubicBezTo>
                      <a:pt x="22574" y="41"/>
                      <a:pt x="22467" y="1"/>
                      <a:pt x="223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0" name="Google Shape;350;p31"/>
              <p:cNvSpPr/>
              <p:nvPr/>
            </p:nvSpPr>
            <p:spPr>
              <a:xfrm>
                <a:off x="4948850" y="2353925"/>
                <a:ext cx="255400" cy="57875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2315" extrusionOk="0">
                    <a:moveTo>
                      <a:pt x="9733" y="0"/>
                    </a:moveTo>
                    <a:cubicBezTo>
                      <a:pt x="9659" y="0"/>
                      <a:pt x="9583" y="20"/>
                      <a:pt x="9515" y="61"/>
                    </a:cubicBezTo>
                    <a:cubicBezTo>
                      <a:pt x="9484" y="81"/>
                      <a:pt x="7170" y="1461"/>
                      <a:pt x="3957" y="1461"/>
                    </a:cubicBezTo>
                    <a:cubicBezTo>
                      <a:pt x="2916" y="1461"/>
                      <a:pt x="1780" y="1316"/>
                      <a:pt x="596" y="933"/>
                    </a:cubicBezTo>
                    <a:cubicBezTo>
                      <a:pt x="555" y="920"/>
                      <a:pt x="513" y="914"/>
                      <a:pt x="472" y="914"/>
                    </a:cubicBezTo>
                    <a:cubicBezTo>
                      <a:pt x="295" y="914"/>
                      <a:pt x="130" y="1028"/>
                      <a:pt x="73" y="1205"/>
                    </a:cubicBezTo>
                    <a:cubicBezTo>
                      <a:pt x="1" y="1423"/>
                      <a:pt x="118" y="1658"/>
                      <a:pt x="336" y="1733"/>
                    </a:cubicBezTo>
                    <a:cubicBezTo>
                      <a:pt x="1512" y="2117"/>
                      <a:pt x="2741" y="2314"/>
                      <a:pt x="3980" y="2314"/>
                    </a:cubicBezTo>
                    <a:cubicBezTo>
                      <a:pt x="3983" y="2314"/>
                      <a:pt x="3987" y="2314"/>
                      <a:pt x="3990" y="2314"/>
                    </a:cubicBezTo>
                    <a:cubicBezTo>
                      <a:pt x="7392" y="2314"/>
                      <a:pt x="9820" y="863"/>
                      <a:pt x="9953" y="783"/>
                    </a:cubicBezTo>
                    <a:cubicBezTo>
                      <a:pt x="10152" y="661"/>
                      <a:pt x="10215" y="402"/>
                      <a:pt x="10094" y="203"/>
                    </a:cubicBezTo>
                    <a:cubicBezTo>
                      <a:pt x="10015" y="72"/>
                      <a:pt x="9876" y="0"/>
                      <a:pt x="97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1" name="Google Shape;351;p31"/>
              <p:cNvSpPr/>
              <p:nvPr/>
            </p:nvSpPr>
            <p:spPr>
              <a:xfrm>
                <a:off x="2293250" y="2480500"/>
                <a:ext cx="697725" cy="119475"/>
              </a:xfrm>
              <a:custGeom>
                <a:avLst/>
                <a:gdLst/>
                <a:ahLst/>
                <a:cxnLst/>
                <a:rect l="l" t="t" r="r" b="b"/>
                <a:pathLst>
                  <a:path w="27909" h="4779" extrusionOk="0">
                    <a:moveTo>
                      <a:pt x="480" y="1"/>
                    </a:moveTo>
                    <a:cubicBezTo>
                      <a:pt x="343" y="1"/>
                      <a:pt x="209" y="68"/>
                      <a:pt x="127" y="191"/>
                    </a:cubicBezTo>
                    <a:cubicBezTo>
                      <a:pt x="0" y="386"/>
                      <a:pt x="54" y="647"/>
                      <a:pt x="249" y="776"/>
                    </a:cubicBezTo>
                    <a:cubicBezTo>
                      <a:pt x="3941" y="3198"/>
                      <a:pt x="11185" y="4778"/>
                      <a:pt x="16925" y="4778"/>
                    </a:cubicBezTo>
                    <a:cubicBezTo>
                      <a:pt x="19118" y="4778"/>
                      <a:pt x="21092" y="4548"/>
                      <a:pt x="22563" y="4044"/>
                    </a:cubicBezTo>
                    <a:cubicBezTo>
                      <a:pt x="24286" y="3456"/>
                      <a:pt x="25356" y="3293"/>
                      <a:pt x="26012" y="3293"/>
                    </a:cubicBezTo>
                    <a:cubicBezTo>
                      <a:pt x="26515" y="3293"/>
                      <a:pt x="26776" y="3389"/>
                      <a:pt x="26902" y="3463"/>
                    </a:cubicBezTo>
                    <a:cubicBezTo>
                      <a:pt x="27035" y="3542"/>
                      <a:pt x="27060" y="3619"/>
                      <a:pt x="27064" y="3637"/>
                    </a:cubicBezTo>
                    <a:cubicBezTo>
                      <a:pt x="27078" y="3858"/>
                      <a:pt x="27263" y="4031"/>
                      <a:pt x="27486" y="4031"/>
                    </a:cubicBezTo>
                    <a:lnTo>
                      <a:pt x="27489" y="4031"/>
                    </a:lnTo>
                    <a:cubicBezTo>
                      <a:pt x="27721" y="4030"/>
                      <a:pt x="27908" y="3838"/>
                      <a:pt x="27906" y="3606"/>
                    </a:cubicBezTo>
                    <a:cubicBezTo>
                      <a:pt x="27905" y="3390"/>
                      <a:pt x="27780" y="3049"/>
                      <a:pt x="27431" y="2802"/>
                    </a:cubicBezTo>
                    <a:cubicBezTo>
                      <a:pt x="27101" y="2568"/>
                      <a:pt x="26627" y="2451"/>
                      <a:pt x="26012" y="2451"/>
                    </a:cubicBezTo>
                    <a:cubicBezTo>
                      <a:pt x="25087" y="2451"/>
                      <a:pt x="23843" y="2717"/>
                      <a:pt x="22291" y="3247"/>
                    </a:cubicBezTo>
                    <a:cubicBezTo>
                      <a:pt x="20925" y="3714"/>
                      <a:pt x="19068" y="3927"/>
                      <a:pt x="16991" y="3927"/>
                    </a:cubicBezTo>
                    <a:cubicBezTo>
                      <a:pt x="11412" y="3927"/>
                      <a:pt x="4241" y="2386"/>
                      <a:pt x="712" y="70"/>
                    </a:cubicBezTo>
                    <a:cubicBezTo>
                      <a:pt x="640" y="23"/>
                      <a:pt x="560" y="1"/>
                      <a:pt x="4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2" name="Google Shape;352;p31"/>
              <p:cNvSpPr/>
              <p:nvPr/>
            </p:nvSpPr>
            <p:spPr>
              <a:xfrm>
                <a:off x="4242500" y="1860150"/>
                <a:ext cx="1110700" cy="201825"/>
              </a:xfrm>
              <a:custGeom>
                <a:avLst/>
                <a:gdLst/>
                <a:ahLst/>
                <a:cxnLst/>
                <a:rect l="l" t="t" r="r" b="b"/>
                <a:pathLst>
                  <a:path w="44428" h="8073" extrusionOk="0">
                    <a:moveTo>
                      <a:pt x="3279" y="1"/>
                    </a:moveTo>
                    <a:cubicBezTo>
                      <a:pt x="3170" y="1"/>
                      <a:pt x="3062" y="42"/>
                      <a:pt x="2980" y="125"/>
                    </a:cubicBezTo>
                    <a:cubicBezTo>
                      <a:pt x="1336" y="1739"/>
                      <a:pt x="259" y="3979"/>
                      <a:pt x="26" y="6271"/>
                    </a:cubicBezTo>
                    <a:cubicBezTo>
                      <a:pt x="0" y="6533"/>
                      <a:pt x="210" y="6735"/>
                      <a:pt x="446" y="6735"/>
                    </a:cubicBezTo>
                    <a:cubicBezTo>
                      <a:pt x="509" y="6735"/>
                      <a:pt x="575" y="6721"/>
                      <a:pt x="637" y="6688"/>
                    </a:cubicBezTo>
                    <a:cubicBezTo>
                      <a:pt x="3476" y="5243"/>
                      <a:pt x="6798" y="4209"/>
                      <a:pt x="10794" y="3524"/>
                    </a:cubicBezTo>
                    <a:cubicBezTo>
                      <a:pt x="13839" y="3003"/>
                      <a:pt x="16931" y="2746"/>
                      <a:pt x="20025" y="2746"/>
                    </a:cubicBezTo>
                    <a:cubicBezTo>
                      <a:pt x="28207" y="2746"/>
                      <a:pt x="36406" y="4545"/>
                      <a:pt x="43793" y="8032"/>
                    </a:cubicBezTo>
                    <a:cubicBezTo>
                      <a:pt x="43848" y="8059"/>
                      <a:pt x="43910" y="8072"/>
                      <a:pt x="43972" y="8072"/>
                    </a:cubicBezTo>
                    <a:lnTo>
                      <a:pt x="43971" y="8072"/>
                    </a:lnTo>
                    <a:cubicBezTo>
                      <a:pt x="43972" y="8072"/>
                      <a:pt x="43973" y="8072"/>
                      <a:pt x="43973" y="8072"/>
                    </a:cubicBezTo>
                    <a:cubicBezTo>
                      <a:pt x="44170" y="8072"/>
                      <a:pt x="44341" y="7935"/>
                      <a:pt x="44384" y="7742"/>
                    </a:cubicBezTo>
                    <a:cubicBezTo>
                      <a:pt x="44427" y="7550"/>
                      <a:pt x="44331" y="7353"/>
                      <a:pt x="44151" y="7268"/>
                    </a:cubicBezTo>
                    <a:cubicBezTo>
                      <a:pt x="36654" y="3730"/>
                      <a:pt x="28332" y="1904"/>
                      <a:pt x="20026" y="1904"/>
                    </a:cubicBezTo>
                    <a:cubicBezTo>
                      <a:pt x="16884" y="1904"/>
                      <a:pt x="13744" y="2165"/>
                      <a:pt x="10652" y="2693"/>
                    </a:cubicBezTo>
                    <a:cubicBezTo>
                      <a:pt x="6904" y="3334"/>
                      <a:pt x="3730" y="4282"/>
                      <a:pt x="981" y="5583"/>
                    </a:cubicBezTo>
                    <a:cubicBezTo>
                      <a:pt x="1329" y="3759"/>
                      <a:pt x="2250" y="2022"/>
                      <a:pt x="3569" y="728"/>
                    </a:cubicBezTo>
                    <a:cubicBezTo>
                      <a:pt x="3739" y="566"/>
                      <a:pt x="3744" y="296"/>
                      <a:pt x="3580" y="128"/>
                    </a:cubicBezTo>
                    <a:cubicBezTo>
                      <a:pt x="3497" y="43"/>
                      <a:pt x="3388" y="1"/>
                      <a:pt x="32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3" name="Google Shape;353;p31"/>
              <p:cNvSpPr/>
              <p:nvPr/>
            </p:nvSpPr>
            <p:spPr>
              <a:xfrm>
                <a:off x="3636800" y="1871325"/>
                <a:ext cx="378150" cy="1769450"/>
              </a:xfrm>
              <a:custGeom>
                <a:avLst/>
                <a:gdLst/>
                <a:ahLst/>
                <a:cxnLst/>
                <a:rect l="l" t="t" r="r" b="b"/>
                <a:pathLst>
                  <a:path w="15126" h="70778" extrusionOk="0">
                    <a:moveTo>
                      <a:pt x="441" y="0"/>
                    </a:moveTo>
                    <a:cubicBezTo>
                      <a:pt x="425" y="0"/>
                      <a:pt x="409" y="1"/>
                      <a:pt x="393" y="3"/>
                    </a:cubicBezTo>
                    <a:cubicBezTo>
                      <a:pt x="163" y="34"/>
                      <a:pt x="0" y="244"/>
                      <a:pt x="30" y="475"/>
                    </a:cubicBezTo>
                    <a:lnTo>
                      <a:pt x="4887" y="37478"/>
                    </a:lnTo>
                    <a:cubicBezTo>
                      <a:pt x="6206" y="47522"/>
                      <a:pt x="7700" y="58907"/>
                      <a:pt x="13497" y="68188"/>
                    </a:cubicBezTo>
                    <a:cubicBezTo>
                      <a:pt x="13720" y="68541"/>
                      <a:pt x="14196" y="69406"/>
                      <a:pt x="13818" y="69762"/>
                    </a:cubicBezTo>
                    <a:cubicBezTo>
                      <a:pt x="13668" y="69904"/>
                      <a:pt x="13407" y="69934"/>
                      <a:pt x="13129" y="69934"/>
                    </a:cubicBezTo>
                    <a:cubicBezTo>
                      <a:pt x="13047" y="69934"/>
                      <a:pt x="12964" y="69931"/>
                      <a:pt x="12882" y="69928"/>
                    </a:cubicBezTo>
                    <a:lnTo>
                      <a:pt x="3724" y="69537"/>
                    </a:lnTo>
                    <a:cubicBezTo>
                      <a:pt x="3701" y="69533"/>
                      <a:pt x="3678" y="69531"/>
                      <a:pt x="3657" y="69531"/>
                    </a:cubicBezTo>
                    <a:cubicBezTo>
                      <a:pt x="3432" y="69531"/>
                      <a:pt x="3294" y="69727"/>
                      <a:pt x="3285" y="69939"/>
                    </a:cubicBezTo>
                    <a:cubicBezTo>
                      <a:pt x="3275" y="70172"/>
                      <a:pt x="3455" y="70369"/>
                      <a:pt x="3689" y="70379"/>
                    </a:cubicBezTo>
                    <a:lnTo>
                      <a:pt x="12845" y="70772"/>
                    </a:lnTo>
                    <a:cubicBezTo>
                      <a:pt x="12933" y="70775"/>
                      <a:pt x="13030" y="70777"/>
                      <a:pt x="13135" y="70777"/>
                    </a:cubicBezTo>
                    <a:cubicBezTo>
                      <a:pt x="13528" y="70777"/>
                      <a:pt x="14027" y="70722"/>
                      <a:pt x="14396" y="70376"/>
                    </a:cubicBezTo>
                    <a:cubicBezTo>
                      <a:pt x="14817" y="69979"/>
                      <a:pt x="15125" y="69200"/>
                      <a:pt x="14212" y="67740"/>
                    </a:cubicBezTo>
                    <a:cubicBezTo>
                      <a:pt x="8511" y="58617"/>
                      <a:pt x="7032" y="47328"/>
                      <a:pt x="5724" y="37370"/>
                    </a:cubicBezTo>
                    <a:lnTo>
                      <a:pt x="867" y="366"/>
                    </a:lnTo>
                    <a:cubicBezTo>
                      <a:pt x="838" y="151"/>
                      <a:pt x="646" y="0"/>
                      <a:pt x="4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4" name="Google Shape;354;p31"/>
              <p:cNvSpPr/>
              <p:nvPr/>
            </p:nvSpPr>
            <p:spPr>
              <a:xfrm>
                <a:off x="2092275" y="1860275"/>
                <a:ext cx="1110375" cy="201700"/>
              </a:xfrm>
              <a:custGeom>
                <a:avLst/>
                <a:gdLst/>
                <a:ahLst/>
                <a:cxnLst/>
                <a:rect l="l" t="t" r="r" b="b"/>
                <a:pathLst>
                  <a:path w="44415" h="8068" extrusionOk="0">
                    <a:moveTo>
                      <a:pt x="41154" y="0"/>
                    </a:moveTo>
                    <a:cubicBezTo>
                      <a:pt x="41044" y="0"/>
                      <a:pt x="40935" y="43"/>
                      <a:pt x="40852" y="127"/>
                    </a:cubicBezTo>
                    <a:cubicBezTo>
                      <a:pt x="40690" y="293"/>
                      <a:pt x="40692" y="559"/>
                      <a:pt x="40857" y="723"/>
                    </a:cubicBezTo>
                    <a:cubicBezTo>
                      <a:pt x="42177" y="2019"/>
                      <a:pt x="43097" y="3754"/>
                      <a:pt x="43447" y="5578"/>
                    </a:cubicBezTo>
                    <a:cubicBezTo>
                      <a:pt x="40698" y="4278"/>
                      <a:pt x="37524" y="3329"/>
                      <a:pt x="33774" y="2688"/>
                    </a:cubicBezTo>
                    <a:cubicBezTo>
                      <a:pt x="30680" y="2158"/>
                      <a:pt x="27539" y="1896"/>
                      <a:pt x="24396" y="1896"/>
                    </a:cubicBezTo>
                    <a:cubicBezTo>
                      <a:pt x="16090" y="1896"/>
                      <a:pt x="7771" y="3725"/>
                      <a:pt x="275" y="7263"/>
                    </a:cubicBezTo>
                    <a:cubicBezTo>
                      <a:pt x="97" y="7348"/>
                      <a:pt x="0" y="7545"/>
                      <a:pt x="44" y="7737"/>
                    </a:cubicBezTo>
                    <a:cubicBezTo>
                      <a:pt x="87" y="7930"/>
                      <a:pt x="257" y="8067"/>
                      <a:pt x="455" y="8067"/>
                    </a:cubicBezTo>
                    <a:cubicBezTo>
                      <a:pt x="517" y="8067"/>
                      <a:pt x="579" y="8054"/>
                      <a:pt x="636" y="8027"/>
                    </a:cubicBezTo>
                    <a:cubicBezTo>
                      <a:pt x="8022" y="4540"/>
                      <a:pt x="16218" y="2741"/>
                      <a:pt x="24400" y="2741"/>
                    </a:cubicBezTo>
                    <a:cubicBezTo>
                      <a:pt x="27495" y="2741"/>
                      <a:pt x="30587" y="2998"/>
                      <a:pt x="33633" y="3519"/>
                    </a:cubicBezTo>
                    <a:cubicBezTo>
                      <a:pt x="37631" y="4204"/>
                      <a:pt x="40952" y="5238"/>
                      <a:pt x="43789" y="6683"/>
                    </a:cubicBezTo>
                    <a:cubicBezTo>
                      <a:pt x="43849" y="6715"/>
                      <a:pt x="43915" y="6731"/>
                      <a:pt x="43981" y="6731"/>
                    </a:cubicBezTo>
                    <a:cubicBezTo>
                      <a:pt x="44064" y="6731"/>
                      <a:pt x="44147" y="6706"/>
                      <a:pt x="44217" y="6656"/>
                    </a:cubicBezTo>
                    <a:cubicBezTo>
                      <a:pt x="44345" y="6569"/>
                      <a:pt x="44414" y="6419"/>
                      <a:pt x="44399" y="6266"/>
                    </a:cubicBezTo>
                    <a:cubicBezTo>
                      <a:pt x="44168" y="3975"/>
                      <a:pt x="43093" y="1735"/>
                      <a:pt x="41448" y="120"/>
                    </a:cubicBezTo>
                    <a:cubicBezTo>
                      <a:pt x="41366" y="40"/>
                      <a:pt x="41260" y="0"/>
                      <a:pt x="41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355" name="Google Shape;355;p31"/>
            <p:cNvGrpSpPr/>
            <p:nvPr/>
          </p:nvGrpSpPr>
          <p:grpSpPr>
            <a:xfrm>
              <a:off x="7477391" y="2834487"/>
              <a:ext cx="299948" cy="677472"/>
              <a:chOff x="4253575" y="1697550"/>
              <a:chExt cx="1067050" cy="2362175"/>
            </a:xfrm>
          </p:grpSpPr>
          <p:sp>
            <p:nvSpPr>
              <p:cNvPr id="356" name="Google Shape;356;p31"/>
              <p:cNvSpPr/>
              <p:nvPr/>
            </p:nvSpPr>
            <p:spPr>
              <a:xfrm>
                <a:off x="4253575" y="1705525"/>
                <a:ext cx="1052400" cy="2348800"/>
              </a:xfrm>
              <a:custGeom>
                <a:avLst/>
                <a:gdLst/>
                <a:ahLst/>
                <a:cxnLst/>
                <a:rect l="l" t="t" r="r" b="b"/>
                <a:pathLst>
                  <a:path w="42096" h="93952" extrusionOk="0">
                    <a:moveTo>
                      <a:pt x="41468" y="1"/>
                    </a:moveTo>
                    <a:lnTo>
                      <a:pt x="41468" y="1"/>
                    </a:lnTo>
                    <a:cubicBezTo>
                      <a:pt x="29172" y="2185"/>
                      <a:pt x="21063" y="10162"/>
                      <a:pt x="12007" y="20190"/>
                    </a:cubicBezTo>
                    <a:cubicBezTo>
                      <a:pt x="7544" y="25131"/>
                      <a:pt x="4402" y="30822"/>
                      <a:pt x="2948" y="37319"/>
                    </a:cubicBezTo>
                    <a:cubicBezTo>
                      <a:pt x="1" y="50467"/>
                      <a:pt x="4434" y="64283"/>
                      <a:pt x="11904" y="75498"/>
                    </a:cubicBezTo>
                    <a:cubicBezTo>
                      <a:pt x="16710" y="82713"/>
                      <a:pt x="24499" y="89461"/>
                      <a:pt x="32642" y="92373"/>
                    </a:cubicBezTo>
                    <a:cubicBezTo>
                      <a:pt x="34781" y="93137"/>
                      <a:pt x="37025" y="93572"/>
                      <a:pt x="39287" y="93770"/>
                    </a:cubicBezTo>
                    <a:cubicBezTo>
                      <a:pt x="40219" y="93851"/>
                      <a:pt x="41157" y="93909"/>
                      <a:pt x="42096" y="93951"/>
                    </a:cubicBezTo>
                    <a:cubicBezTo>
                      <a:pt x="28094" y="82966"/>
                      <a:pt x="19086" y="65905"/>
                      <a:pt x="19086" y="46730"/>
                    </a:cubicBezTo>
                    <a:cubicBezTo>
                      <a:pt x="19086" y="27840"/>
                      <a:pt x="27824" y="10999"/>
                      <a:pt x="41468" y="1"/>
                    </a:cubicBezTo>
                    <a:close/>
                  </a:path>
                </a:pathLst>
              </a:custGeom>
              <a:solidFill>
                <a:srgbClr val="34302B">
                  <a:alpha val="86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7" name="Google Shape;357;p31"/>
              <p:cNvSpPr/>
              <p:nvPr/>
            </p:nvSpPr>
            <p:spPr>
              <a:xfrm>
                <a:off x="4255475" y="1697550"/>
                <a:ext cx="1065150" cy="2362175"/>
              </a:xfrm>
              <a:custGeom>
                <a:avLst/>
                <a:gdLst/>
                <a:ahLst/>
                <a:cxnLst/>
                <a:rect l="l" t="t" r="r" b="b"/>
                <a:pathLst>
                  <a:path w="42606" h="94487" extrusionOk="0">
                    <a:moveTo>
                      <a:pt x="40690" y="645"/>
                    </a:moveTo>
                    <a:cubicBezTo>
                      <a:pt x="26780" y="12141"/>
                      <a:pt x="18819" y="29008"/>
                      <a:pt x="18820" y="47048"/>
                    </a:cubicBezTo>
                    <a:cubicBezTo>
                      <a:pt x="18820" y="65447"/>
                      <a:pt x="27056" y="82544"/>
                      <a:pt x="41435" y="94049"/>
                    </a:cubicBezTo>
                    <a:cubicBezTo>
                      <a:pt x="40656" y="94008"/>
                      <a:pt x="39928" y="93959"/>
                      <a:pt x="39226" y="93897"/>
                    </a:cubicBezTo>
                    <a:cubicBezTo>
                      <a:pt x="36834" y="93687"/>
                      <a:pt x="34613" y="93220"/>
                      <a:pt x="32629" y="92510"/>
                    </a:cubicBezTo>
                    <a:cubicBezTo>
                      <a:pt x="24976" y="89774"/>
                      <a:pt x="17066" y="83335"/>
                      <a:pt x="11987" y="75709"/>
                    </a:cubicBezTo>
                    <a:cubicBezTo>
                      <a:pt x="3567" y="63068"/>
                      <a:pt x="396" y="49562"/>
                      <a:pt x="3058" y="37678"/>
                    </a:cubicBezTo>
                    <a:cubicBezTo>
                      <a:pt x="4453" y="31449"/>
                      <a:pt x="7487" y="25716"/>
                      <a:pt x="12073" y="20636"/>
                    </a:cubicBezTo>
                    <a:cubicBezTo>
                      <a:pt x="20677" y="11111"/>
                      <a:pt x="28789" y="3024"/>
                      <a:pt x="40690" y="645"/>
                    </a:cubicBezTo>
                    <a:close/>
                    <a:moveTo>
                      <a:pt x="42092" y="1"/>
                    </a:moveTo>
                    <a:lnTo>
                      <a:pt x="41358" y="130"/>
                    </a:lnTo>
                    <a:cubicBezTo>
                      <a:pt x="28934" y="2337"/>
                      <a:pt x="20617" y="10607"/>
                      <a:pt x="11789" y="20381"/>
                    </a:cubicBezTo>
                    <a:cubicBezTo>
                      <a:pt x="7158" y="25509"/>
                      <a:pt x="4094" y="31301"/>
                      <a:pt x="2684" y="37596"/>
                    </a:cubicBezTo>
                    <a:cubicBezTo>
                      <a:pt x="0" y="49582"/>
                      <a:pt x="3190" y="63193"/>
                      <a:pt x="11668" y="75922"/>
                    </a:cubicBezTo>
                    <a:cubicBezTo>
                      <a:pt x="16790" y="83613"/>
                      <a:pt x="24772" y="90107"/>
                      <a:pt x="32500" y="92871"/>
                    </a:cubicBezTo>
                    <a:cubicBezTo>
                      <a:pt x="34515" y="93592"/>
                      <a:pt x="36766" y="94065"/>
                      <a:pt x="39192" y="94278"/>
                    </a:cubicBezTo>
                    <a:cubicBezTo>
                      <a:pt x="40074" y="94355"/>
                      <a:pt x="40995" y="94416"/>
                      <a:pt x="42009" y="94460"/>
                    </a:cubicBezTo>
                    <a:lnTo>
                      <a:pt x="42605" y="94487"/>
                    </a:lnTo>
                    <a:lnTo>
                      <a:pt x="42136" y="94119"/>
                    </a:lnTo>
                    <a:cubicBezTo>
                      <a:pt x="27560" y="82684"/>
                      <a:pt x="19201" y="65528"/>
                      <a:pt x="19201" y="47049"/>
                    </a:cubicBezTo>
                    <a:cubicBezTo>
                      <a:pt x="19201" y="28876"/>
                      <a:pt x="27333" y="11898"/>
                      <a:pt x="41513" y="469"/>
                    </a:cubicBezTo>
                    <a:lnTo>
                      <a:pt x="42092" y="1"/>
                    </a:lnTo>
                    <a:close/>
                  </a:path>
                </a:pathLst>
              </a:custGeom>
              <a:solidFill>
                <a:srgbClr val="0F0F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grpSp>
        <p:nvGrpSpPr>
          <p:cNvPr id="358" name="Google Shape;358;p31"/>
          <p:cNvGrpSpPr/>
          <p:nvPr/>
        </p:nvGrpSpPr>
        <p:grpSpPr>
          <a:xfrm>
            <a:off x="1520581" y="1389998"/>
            <a:ext cx="734788" cy="683356"/>
            <a:chOff x="7532919" y="1529866"/>
            <a:chExt cx="734788" cy="683356"/>
          </a:xfrm>
        </p:grpSpPr>
        <p:grpSp>
          <p:nvGrpSpPr>
            <p:cNvPr id="359" name="Google Shape;359;p31"/>
            <p:cNvGrpSpPr/>
            <p:nvPr/>
          </p:nvGrpSpPr>
          <p:grpSpPr>
            <a:xfrm>
              <a:off x="7532919" y="1529980"/>
              <a:ext cx="734788" cy="683110"/>
              <a:chOff x="1033925" y="238125"/>
              <a:chExt cx="5634875" cy="5238575"/>
            </a:xfrm>
          </p:grpSpPr>
          <p:sp>
            <p:nvSpPr>
              <p:cNvPr id="360" name="Google Shape;360;p31"/>
              <p:cNvSpPr/>
              <p:nvPr/>
            </p:nvSpPr>
            <p:spPr>
              <a:xfrm>
                <a:off x="1033925" y="248675"/>
                <a:ext cx="5625375" cy="5217500"/>
              </a:xfrm>
              <a:custGeom>
                <a:avLst/>
                <a:gdLst/>
                <a:ahLst/>
                <a:cxnLst/>
                <a:rect l="l" t="t" r="r" b="b"/>
                <a:pathLst>
                  <a:path w="225015" h="208700" extrusionOk="0">
                    <a:moveTo>
                      <a:pt x="105423" y="0"/>
                    </a:moveTo>
                    <a:cubicBezTo>
                      <a:pt x="102821" y="0"/>
                      <a:pt x="100220" y="109"/>
                      <a:pt x="97632" y="372"/>
                    </a:cubicBezTo>
                    <a:cubicBezTo>
                      <a:pt x="66976" y="3477"/>
                      <a:pt x="47947" y="22033"/>
                      <a:pt x="26492" y="45790"/>
                    </a:cubicBezTo>
                    <a:cubicBezTo>
                      <a:pt x="16646" y="56693"/>
                      <a:pt x="9712" y="69249"/>
                      <a:pt x="6501" y="83585"/>
                    </a:cubicBezTo>
                    <a:cubicBezTo>
                      <a:pt x="1" y="112599"/>
                      <a:pt x="9779" y="143082"/>
                      <a:pt x="26262" y="167828"/>
                    </a:cubicBezTo>
                    <a:cubicBezTo>
                      <a:pt x="36867" y="183751"/>
                      <a:pt x="54054" y="198640"/>
                      <a:pt x="72022" y="205064"/>
                    </a:cubicBezTo>
                    <a:cubicBezTo>
                      <a:pt x="76740" y="206751"/>
                      <a:pt x="81691" y="207708"/>
                      <a:pt x="86683" y="208146"/>
                    </a:cubicBezTo>
                    <a:cubicBezTo>
                      <a:pt x="90874" y="208515"/>
                      <a:pt x="95100" y="208700"/>
                      <a:pt x="99337" y="208700"/>
                    </a:cubicBezTo>
                    <a:cubicBezTo>
                      <a:pt x="134103" y="208700"/>
                      <a:pt x="169631" y="196239"/>
                      <a:pt x="192624" y="170295"/>
                    </a:cubicBezTo>
                    <a:cubicBezTo>
                      <a:pt x="218322" y="141298"/>
                      <a:pt x="225014" y="96878"/>
                      <a:pt x="208999" y="61598"/>
                    </a:cubicBezTo>
                    <a:cubicBezTo>
                      <a:pt x="192984" y="26316"/>
                      <a:pt x="159845" y="5061"/>
                      <a:pt x="121443" y="643"/>
                    </a:cubicBezTo>
                    <a:lnTo>
                      <a:pt x="120919" y="647"/>
                    </a:lnTo>
                    <a:lnTo>
                      <a:pt x="110824" y="143"/>
                    </a:lnTo>
                    <a:cubicBezTo>
                      <a:pt x="109026" y="52"/>
                      <a:pt x="107224" y="0"/>
                      <a:pt x="1054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1" name="Google Shape;361;p31"/>
              <p:cNvSpPr/>
              <p:nvPr/>
            </p:nvSpPr>
            <p:spPr>
              <a:xfrm>
                <a:off x="1038000" y="238125"/>
                <a:ext cx="5630800" cy="5238575"/>
              </a:xfrm>
              <a:custGeom>
                <a:avLst/>
                <a:gdLst/>
                <a:ahLst/>
                <a:cxnLst/>
                <a:rect l="l" t="t" r="r" b="b"/>
                <a:pathLst>
                  <a:path w="225232" h="209543" extrusionOk="0">
                    <a:moveTo>
                      <a:pt x="105273" y="846"/>
                    </a:moveTo>
                    <a:cubicBezTo>
                      <a:pt x="106982" y="846"/>
                      <a:pt x="108766" y="891"/>
                      <a:pt x="110640" y="985"/>
                    </a:cubicBezTo>
                    <a:lnTo>
                      <a:pt x="120735" y="1491"/>
                    </a:lnTo>
                    <a:lnTo>
                      <a:pt x="121232" y="1484"/>
                    </a:lnTo>
                    <a:cubicBezTo>
                      <a:pt x="161238" y="6086"/>
                      <a:pt x="193028" y="28214"/>
                      <a:pt x="208453" y="62193"/>
                    </a:cubicBezTo>
                    <a:cubicBezTo>
                      <a:pt x="224331" y="97175"/>
                      <a:pt x="217625" y="141688"/>
                      <a:pt x="192145" y="170438"/>
                    </a:cubicBezTo>
                    <a:cubicBezTo>
                      <a:pt x="170747" y="194584"/>
                      <a:pt x="135944" y="208700"/>
                      <a:pt x="99159" y="208700"/>
                    </a:cubicBezTo>
                    <a:cubicBezTo>
                      <a:pt x="94979" y="208700"/>
                      <a:pt x="90773" y="208518"/>
                      <a:pt x="86558" y="208148"/>
                    </a:cubicBezTo>
                    <a:cubicBezTo>
                      <a:pt x="81276" y="207685"/>
                      <a:pt x="76379" y="206655"/>
                      <a:pt x="72000" y="205090"/>
                    </a:cubicBezTo>
                    <a:cubicBezTo>
                      <a:pt x="55111" y="199050"/>
                      <a:pt x="37657" y="184844"/>
                      <a:pt x="26450" y="168015"/>
                    </a:cubicBezTo>
                    <a:cubicBezTo>
                      <a:pt x="7871" y="140124"/>
                      <a:pt x="874" y="110322"/>
                      <a:pt x="6749" y="84099"/>
                    </a:cubicBezTo>
                    <a:cubicBezTo>
                      <a:pt x="9829" y="70351"/>
                      <a:pt x="16521" y="57699"/>
                      <a:pt x="26642" y="46496"/>
                    </a:cubicBezTo>
                    <a:cubicBezTo>
                      <a:pt x="48102" y="22731"/>
                      <a:pt x="66948" y="4308"/>
                      <a:pt x="97512" y="1214"/>
                    </a:cubicBezTo>
                    <a:cubicBezTo>
                      <a:pt x="99938" y="967"/>
                      <a:pt x="102505" y="846"/>
                      <a:pt x="105273" y="846"/>
                    </a:cubicBezTo>
                    <a:close/>
                    <a:moveTo>
                      <a:pt x="105278" y="0"/>
                    </a:moveTo>
                    <a:cubicBezTo>
                      <a:pt x="102481" y="0"/>
                      <a:pt x="99883" y="125"/>
                      <a:pt x="97426" y="374"/>
                    </a:cubicBezTo>
                    <a:cubicBezTo>
                      <a:pt x="66564" y="3501"/>
                      <a:pt x="47600" y="22029"/>
                      <a:pt x="26017" y="45929"/>
                    </a:cubicBezTo>
                    <a:cubicBezTo>
                      <a:pt x="15799" y="57243"/>
                      <a:pt x="9038" y="70023"/>
                      <a:pt x="5926" y="83914"/>
                    </a:cubicBezTo>
                    <a:cubicBezTo>
                      <a:pt x="0" y="110365"/>
                      <a:pt x="7040" y="140399"/>
                      <a:pt x="25748" y="168482"/>
                    </a:cubicBezTo>
                    <a:cubicBezTo>
                      <a:pt x="37050" y="185454"/>
                      <a:pt x="54664" y="199786"/>
                      <a:pt x="71717" y="205884"/>
                    </a:cubicBezTo>
                    <a:cubicBezTo>
                      <a:pt x="76162" y="207474"/>
                      <a:pt x="81130" y="208518"/>
                      <a:pt x="86484" y="208988"/>
                    </a:cubicBezTo>
                    <a:cubicBezTo>
                      <a:pt x="90724" y="209357"/>
                      <a:pt x="94946" y="209542"/>
                      <a:pt x="99148" y="209542"/>
                    </a:cubicBezTo>
                    <a:cubicBezTo>
                      <a:pt x="136170" y="209542"/>
                      <a:pt x="171217" y="195322"/>
                      <a:pt x="192777" y="170998"/>
                    </a:cubicBezTo>
                    <a:cubicBezTo>
                      <a:pt x="218470" y="142007"/>
                      <a:pt x="225231" y="97121"/>
                      <a:pt x="209219" y="61845"/>
                    </a:cubicBezTo>
                    <a:cubicBezTo>
                      <a:pt x="193670" y="27587"/>
                      <a:pt x="161634" y="5283"/>
                      <a:pt x="121276" y="644"/>
                    </a:cubicBezTo>
                    <a:lnTo>
                      <a:pt x="120766" y="648"/>
                    </a:lnTo>
                    <a:lnTo>
                      <a:pt x="110681" y="142"/>
                    </a:lnTo>
                    <a:cubicBezTo>
                      <a:pt x="108796" y="47"/>
                      <a:pt x="106999" y="0"/>
                      <a:pt x="1052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2" name="Google Shape;362;p31"/>
              <p:cNvSpPr/>
              <p:nvPr/>
            </p:nvSpPr>
            <p:spPr>
              <a:xfrm>
                <a:off x="3287000" y="4140900"/>
                <a:ext cx="932850" cy="440325"/>
              </a:xfrm>
              <a:custGeom>
                <a:avLst/>
                <a:gdLst/>
                <a:ahLst/>
                <a:cxnLst/>
                <a:rect l="l" t="t" r="r" b="b"/>
                <a:pathLst>
                  <a:path w="37314" h="17613" extrusionOk="0">
                    <a:moveTo>
                      <a:pt x="22507" y="0"/>
                    </a:moveTo>
                    <a:cubicBezTo>
                      <a:pt x="22330" y="0"/>
                      <a:pt x="22152" y="19"/>
                      <a:pt x="21973" y="59"/>
                    </a:cubicBezTo>
                    <a:cubicBezTo>
                      <a:pt x="20613" y="363"/>
                      <a:pt x="19927" y="3134"/>
                      <a:pt x="18278" y="3349"/>
                    </a:cubicBezTo>
                    <a:cubicBezTo>
                      <a:pt x="18010" y="3384"/>
                      <a:pt x="17756" y="3400"/>
                      <a:pt x="17515" y="3400"/>
                    </a:cubicBezTo>
                    <a:cubicBezTo>
                      <a:pt x="14942" y="3400"/>
                      <a:pt x="13828" y="1577"/>
                      <a:pt x="12071" y="1577"/>
                    </a:cubicBezTo>
                    <a:cubicBezTo>
                      <a:pt x="11283" y="1577"/>
                      <a:pt x="10366" y="1944"/>
                      <a:pt x="9129" y="3008"/>
                    </a:cubicBezTo>
                    <a:cubicBezTo>
                      <a:pt x="7532" y="4383"/>
                      <a:pt x="6696" y="6093"/>
                      <a:pt x="4827" y="7186"/>
                    </a:cubicBezTo>
                    <a:cubicBezTo>
                      <a:pt x="3309" y="8073"/>
                      <a:pt x="1485" y="8448"/>
                      <a:pt x="0" y="9321"/>
                    </a:cubicBezTo>
                    <a:lnTo>
                      <a:pt x="2067" y="11136"/>
                    </a:lnTo>
                    <a:cubicBezTo>
                      <a:pt x="3462" y="12012"/>
                      <a:pt x="3255" y="12195"/>
                      <a:pt x="4430" y="12767"/>
                    </a:cubicBezTo>
                    <a:cubicBezTo>
                      <a:pt x="6138" y="13596"/>
                      <a:pt x="7676" y="14902"/>
                      <a:pt x="9388" y="15673"/>
                    </a:cubicBezTo>
                    <a:cubicBezTo>
                      <a:pt x="12633" y="17136"/>
                      <a:pt x="16163" y="17482"/>
                      <a:pt x="19668" y="17599"/>
                    </a:cubicBezTo>
                    <a:cubicBezTo>
                      <a:pt x="19921" y="17608"/>
                      <a:pt x="20171" y="17612"/>
                      <a:pt x="20418" y="17612"/>
                    </a:cubicBezTo>
                    <a:cubicBezTo>
                      <a:pt x="28956" y="17612"/>
                      <a:pt x="33139" y="12535"/>
                      <a:pt x="37313" y="5796"/>
                    </a:cubicBezTo>
                    <a:lnTo>
                      <a:pt x="37313" y="5796"/>
                    </a:lnTo>
                    <a:cubicBezTo>
                      <a:pt x="37220" y="5798"/>
                      <a:pt x="37127" y="5800"/>
                      <a:pt x="37034" y="5800"/>
                    </a:cubicBezTo>
                    <a:cubicBezTo>
                      <a:pt x="33603" y="5800"/>
                      <a:pt x="30178" y="4249"/>
                      <a:pt x="27339" y="2607"/>
                    </a:cubicBezTo>
                    <a:cubicBezTo>
                      <a:pt x="25919" y="1785"/>
                      <a:pt x="24247" y="0"/>
                      <a:pt x="225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3" name="Google Shape;363;p31"/>
              <p:cNvSpPr/>
              <p:nvPr/>
            </p:nvSpPr>
            <p:spPr>
              <a:xfrm>
                <a:off x="3274625" y="4130325"/>
                <a:ext cx="956250" cy="461450"/>
              </a:xfrm>
              <a:custGeom>
                <a:avLst/>
                <a:gdLst/>
                <a:ahLst/>
                <a:cxnLst/>
                <a:rect l="l" t="t" r="r" b="b"/>
                <a:pathLst>
                  <a:path w="38250" h="18458" extrusionOk="0">
                    <a:moveTo>
                      <a:pt x="22999" y="847"/>
                    </a:moveTo>
                    <a:cubicBezTo>
                      <a:pt x="24083" y="847"/>
                      <a:pt x="25181" y="1660"/>
                      <a:pt x="26254" y="2453"/>
                    </a:cubicBezTo>
                    <a:cubicBezTo>
                      <a:pt x="26729" y="2805"/>
                      <a:pt x="27179" y="3139"/>
                      <a:pt x="27622" y="3395"/>
                    </a:cubicBezTo>
                    <a:cubicBezTo>
                      <a:pt x="31192" y="5461"/>
                      <a:pt x="34286" y="6524"/>
                      <a:pt x="37051" y="6634"/>
                    </a:cubicBezTo>
                    <a:cubicBezTo>
                      <a:pt x="33234" y="12707"/>
                      <a:pt x="29273" y="17612"/>
                      <a:pt x="20878" y="17612"/>
                    </a:cubicBezTo>
                    <a:cubicBezTo>
                      <a:pt x="20648" y="17612"/>
                      <a:pt x="20413" y="17608"/>
                      <a:pt x="20176" y="17601"/>
                    </a:cubicBezTo>
                    <a:cubicBezTo>
                      <a:pt x="16849" y="17490"/>
                      <a:pt x="13322" y="17185"/>
                      <a:pt x="10056" y="15713"/>
                    </a:cubicBezTo>
                    <a:cubicBezTo>
                      <a:pt x="9188" y="15322"/>
                      <a:pt x="8338" y="14770"/>
                      <a:pt x="7517" y="14237"/>
                    </a:cubicBezTo>
                    <a:cubicBezTo>
                      <a:pt x="6744" y="13735"/>
                      <a:pt x="5946" y="13217"/>
                      <a:pt x="5109" y="12812"/>
                    </a:cubicBezTo>
                    <a:cubicBezTo>
                      <a:pt x="4521" y="12525"/>
                      <a:pt x="4316" y="12353"/>
                      <a:pt x="4032" y="12110"/>
                    </a:cubicBezTo>
                    <a:cubicBezTo>
                      <a:pt x="3773" y="11891"/>
                      <a:pt x="3451" y="11620"/>
                      <a:pt x="2840" y="11242"/>
                    </a:cubicBezTo>
                    <a:lnTo>
                      <a:pt x="1229" y="9828"/>
                    </a:lnTo>
                    <a:cubicBezTo>
                      <a:pt x="1797" y="9548"/>
                      <a:pt x="2405" y="9319"/>
                      <a:pt x="3039" y="9079"/>
                    </a:cubicBezTo>
                    <a:cubicBezTo>
                      <a:pt x="3877" y="8763"/>
                      <a:pt x="4743" y="8435"/>
                      <a:pt x="5533" y="7974"/>
                    </a:cubicBezTo>
                    <a:cubicBezTo>
                      <a:pt x="6714" y="7284"/>
                      <a:pt x="7507" y="6359"/>
                      <a:pt x="8272" y="5463"/>
                    </a:cubicBezTo>
                    <a:cubicBezTo>
                      <a:pt x="8769" y="4881"/>
                      <a:pt x="9281" y="4282"/>
                      <a:pt x="9899" y="3750"/>
                    </a:cubicBezTo>
                    <a:cubicBezTo>
                      <a:pt x="11041" y="2767"/>
                      <a:pt x="11849" y="2418"/>
                      <a:pt x="12554" y="2418"/>
                    </a:cubicBezTo>
                    <a:cubicBezTo>
                      <a:pt x="13243" y="2418"/>
                      <a:pt x="13834" y="2750"/>
                      <a:pt x="14544" y="3148"/>
                    </a:cubicBezTo>
                    <a:cubicBezTo>
                      <a:pt x="15426" y="3648"/>
                      <a:pt x="16499" y="4243"/>
                      <a:pt x="18031" y="4243"/>
                    </a:cubicBezTo>
                    <a:cubicBezTo>
                      <a:pt x="18284" y="4243"/>
                      <a:pt x="18549" y="4227"/>
                      <a:pt x="18828" y="4191"/>
                    </a:cubicBezTo>
                    <a:cubicBezTo>
                      <a:pt x="19888" y="4053"/>
                      <a:pt x="20574" y="3098"/>
                      <a:pt x="21181" y="2254"/>
                    </a:cubicBezTo>
                    <a:cubicBezTo>
                      <a:pt x="21645" y="1609"/>
                      <a:pt x="22082" y="1000"/>
                      <a:pt x="22560" y="894"/>
                    </a:cubicBezTo>
                    <a:cubicBezTo>
                      <a:pt x="22706" y="862"/>
                      <a:pt x="22852" y="847"/>
                      <a:pt x="22999" y="847"/>
                    </a:cubicBezTo>
                    <a:close/>
                    <a:moveTo>
                      <a:pt x="23005" y="0"/>
                    </a:moveTo>
                    <a:cubicBezTo>
                      <a:pt x="22798" y="0"/>
                      <a:pt x="22588" y="22"/>
                      <a:pt x="22376" y="70"/>
                    </a:cubicBezTo>
                    <a:cubicBezTo>
                      <a:pt x="21585" y="247"/>
                      <a:pt x="21031" y="1018"/>
                      <a:pt x="20497" y="1761"/>
                    </a:cubicBezTo>
                    <a:cubicBezTo>
                      <a:pt x="19965" y="2500"/>
                      <a:pt x="19416" y="3264"/>
                      <a:pt x="18719" y="3354"/>
                    </a:cubicBezTo>
                    <a:cubicBezTo>
                      <a:pt x="18467" y="3388"/>
                      <a:pt x="18229" y="3403"/>
                      <a:pt x="18003" y="3403"/>
                    </a:cubicBezTo>
                    <a:cubicBezTo>
                      <a:pt x="16708" y="3403"/>
                      <a:pt x="15821" y="2901"/>
                      <a:pt x="14958" y="2413"/>
                    </a:cubicBezTo>
                    <a:cubicBezTo>
                      <a:pt x="14201" y="1988"/>
                      <a:pt x="13465" y="1573"/>
                      <a:pt x="12570" y="1573"/>
                    </a:cubicBezTo>
                    <a:cubicBezTo>
                      <a:pt x="11702" y="1573"/>
                      <a:pt x="10683" y="1963"/>
                      <a:pt x="9349" y="3111"/>
                    </a:cubicBezTo>
                    <a:cubicBezTo>
                      <a:pt x="8684" y="3683"/>
                      <a:pt x="8149" y="4310"/>
                      <a:pt x="7631" y="4914"/>
                    </a:cubicBezTo>
                    <a:cubicBezTo>
                      <a:pt x="6877" y="5795"/>
                      <a:pt x="6166" y="6628"/>
                      <a:pt x="5109" y="7245"/>
                    </a:cubicBezTo>
                    <a:cubicBezTo>
                      <a:pt x="4380" y="7673"/>
                      <a:pt x="3547" y="7987"/>
                      <a:pt x="2741" y="8289"/>
                    </a:cubicBezTo>
                    <a:cubicBezTo>
                      <a:pt x="1911" y="8602"/>
                      <a:pt x="1053" y="8927"/>
                      <a:pt x="282" y="9379"/>
                    </a:cubicBezTo>
                    <a:cubicBezTo>
                      <a:pt x="34" y="9526"/>
                      <a:pt x="1" y="9871"/>
                      <a:pt x="216" y="10060"/>
                    </a:cubicBezTo>
                    <a:lnTo>
                      <a:pt x="2337" y="11915"/>
                    </a:lnTo>
                    <a:cubicBezTo>
                      <a:pt x="2953" y="12301"/>
                      <a:pt x="3236" y="12542"/>
                      <a:pt x="3486" y="12755"/>
                    </a:cubicBezTo>
                    <a:cubicBezTo>
                      <a:pt x="3793" y="13015"/>
                      <a:pt x="4059" y="13238"/>
                      <a:pt x="4742" y="13569"/>
                    </a:cubicBezTo>
                    <a:cubicBezTo>
                      <a:pt x="5531" y="13953"/>
                      <a:pt x="6307" y="14457"/>
                      <a:pt x="7057" y="14943"/>
                    </a:cubicBezTo>
                    <a:cubicBezTo>
                      <a:pt x="7905" y="15494"/>
                      <a:pt x="8783" y="16064"/>
                      <a:pt x="9710" y="16481"/>
                    </a:cubicBezTo>
                    <a:cubicBezTo>
                      <a:pt x="13109" y="18014"/>
                      <a:pt x="16735" y="18330"/>
                      <a:pt x="20148" y="18444"/>
                    </a:cubicBezTo>
                    <a:cubicBezTo>
                      <a:pt x="20403" y="18452"/>
                      <a:pt x="20653" y="18458"/>
                      <a:pt x="20900" y="18458"/>
                    </a:cubicBezTo>
                    <a:cubicBezTo>
                      <a:pt x="29953" y="18458"/>
                      <a:pt x="34241" y="12778"/>
                      <a:pt x="38166" y="6442"/>
                    </a:cubicBezTo>
                    <a:cubicBezTo>
                      <a:pt x="38248" y="6310"/>
                      <a:pt x="38250" y="6145"/>
                      <a:pt x="38172" y="6011"/>
                    </a:cubicBezTo>
                    <a:cubicBezTo>
                      <a:pt x="38103" y="5887"/>
                      <a:pt x="37984" y="5796"/>
                      <a:pt x="37838" y="5796"/>
                    </a:cubicBezTo>
                    <a:cubicBezTo>
                      <a:pt x="37825" y="5796"/>
                      <a:pt x="37811" y="5797"/>
                      <a:pt x="37797" y="5799"/>
                    </a:cubicBezTo>
                    <a:cubicBezTo>
                      <a:pt x="37754" y="5799"/>
                      <a:pt x="37711" y="5799"/>
                      <a:pt x="37668" y="5799"/>
                    </a:cubicBezTo>
                    <a:cubicBezTo>
                      <a:pt x="34880" y="5799"/>
                      <a:pt x="31752" y="4810"/>
                      <a:pt x="28044" y="2665"/>
                    </a:cubicBezTo>
                    <a:cubicBezTo>
                      <a:pt x="27643" y="2432"/>
                      <a:pt x="27213" y="2115"/>
                      <a:pt x="26755" y="1775"/>
                    </a:cubicBezTo>
                    <a:cubicBezTo>
                      <a:pt x="25625" y="937"/>
                      <a:pt x="24359" y="0"/>
                      <a:pt x="230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4" name="Google Shape;364;p31"/>
              <p:cNvSpPr/>
              <p:nvPr/>
            </p:nvSpPr>
            <p:spPr>
              <a:xfrm>
                <a:off x="3640125" y="4763525"/>
                <a:ext cx="427750" cy="111325"/>
              </a:xfrm>
              <a:custGeom>
                <a:avLst/>
                <a:gdLst/>
                <a:ahLst/>
                <a:cxnLst/>
                <a:rect l="l" t="t" r="r" b="b"/>
                <a:pathLst>
                  <a:path w="17110" h="4453" extrusionOk="0">
                    <a:moveTo>
                      <a:pt x="8467" y="0"/>
                    </a:moveTo>
                    <a:cubicBezTo>
                      <a:pt x="5627" y="0"/>
                      <a:pt x="1636" y="1475"/>
                      <a:pt x="104" y="3723"/>
                    </a:cubicBezTo>
                    <a:cubicBezTo>
                      <a:pt x="0" y="3876"/>
                      <a:pt x="40" y="4084"/>
                      <a:pt x="193" y="4187"/>
                    </a:cubicBezTo>
                    <a:cubicBezTo>
                      <a:pt x="250" y="4226"/>
                      <a:pt x="316" y="4245"/>
                      <a:pt x="380" y="4245"/>
                    </a:cubicBezTo>
                    <a:cubicBezTo>
                      <a:pt x="487" y="4245"/>
                      <a:pt x="593" y="4193"/>
                      <a:pt x="658" y="4098"/>
                    </a:cubicBezTo>
                    <a:cubicBezTo>
                      <a:pt x="2049" y="2056"/>
                      <a:pt x="5854" y="670"/>
                      <a:pt x="8469" y="670"/>
                    </a:cubicBezTo>
                    <a:cubicBezTo>
                      <a:pt x="8509" y="670"/>
                      <a:pt x="8549" y="671"/>
                      <a:pt x="8589" y="671"/>
                    </a:cubicBezTo>
                    <a:cubicBezTo>
                      <a:pt x="11283" y="715"/>
                      <a:pt x="15066" y="2183"/>
                      <a:pt x="16401" y="4297"/>
                    </a:cubicBezTo>
                    <a:cubicBezTo>
                      <a:pt x="16462" y="4394"/>
                      <a:pt x="16570" y="4452"/>
                      <a:pt x="16684" y="4452"/>
                    </a:cubicBezTo>
                    <a:cubicBezTo>
                      <a:pt x="16684" y="4452"/>
                      <a:pt x="16685" y="4452"/>
                      <a:pt x="16685" y="4452"/>
                    </a:cubicBezTo>
                    <a:cubicBezTo>
                      <a:pt x="16949" y="4452"/>
                      <a:pt x="17110" y="4161"/>
                      <a:pt x="16967" y="3938"/>
                    </a:cubicBezTo>
                    <a:cubicBezTo>
                      <a:pt x="15467" y="1569"/>
                      <a:pt x="11456" y="50"/>
                      <a:pt x="8600" y="3"/>
                    </a:cubicBezTo>
                    <a:cubicBezTo>
                      <a:pt x="8556" y="3"/>
                      <a:pt x="8511" y="0"/>
                      <a:pt x="84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5" name="Google Shape;365;p31"/>
              <p:cNvSpPr/>
              <p:nvPr/>
            </p:nvSpPr>
            <p:spPr>
              <a:xfrm>
                <a:off x="3288725" y="4307175"/>
                <a:ext cx="918025" cy="106025"/>
              </a:xfrm>
              <a:custGeom>
                <a:avLst/>
                <a:gdLst/>
                <a:ahLst/>
                <a:cxnLst/>
                <a:rect l="l" t="t" r="r" b="b"/>
                <a:pathLst>
                  <a:path w="36721" h="4241" extrusionOk="0">
                    <a:moveTo>
                      <a:pt x="36243" y="1"/>
                    </a:moveTo>
                    <a:cubicBezTo>
                      <a:pt x="36107" y="1"/>
                      <a:pt x="35974" y="66"/>
                      <a:pt x="35893" y="187"/>
                    </a:cubicBezTo>
                    <a:cubicBezTo>
                      <a:pt x="35206" y="1191"/>
                      <a:pt x="31229" y="1968"/>
                      <a:pt x="25255" y="2265"/>
                    </a:cubicBezTo>
                    <a:cubicBezTo>
                      <a:pt x="23841" y="2335"/>
                      <a:pt x="22184" y="2484"/>
                      <a:pt x="20615" y="3052"/>
                    </a:cubicBezTo>
                    <a:cubicBezTo>
                      <a:pt x="19916" y="3305"/>
                      <a:pt x="19163" y="3402"/>
                      <a:pt x="18380" y="3402"/>
                    </a:cubicBezTo>
                    <a:cubicBezTo>
                      <a:pt x="17110" y="3402"/>
                      <a:pt x="15761" y="3147"/>
                      <a:pt x="14440" y="2897"/>
                    </a:cubicBezTo>
                    <a:cubicBezTo>
                      <a:pt x="13204" y="2663"/>
                      <a:pt x="12058" y="2450"/>
                      <a:pt x="10999" y="2449"/>
                    </a:cubicBezTo>
                    <a:cubicBezTo>
                      <a:pt x="7856" y="2473"/>
                      <a:pt x="0" y="2518"/>
                      <a:pt x="0" y="2518"/>
                    </a:cubicBezTo>
                    <a:lnTo>
                      <a:pt x="5" y="3361"/>
                    </a:lnTo>
                    <a:cubicBezTo>
                      <a:pt x="5" y="3361"/>
                      <a:pt x="7863" y="3315"/>
                      <a:pt x="11005" y="3293"/>
                    </a:cubicBezTo>
                    <a:cubicBezTo>
                      <a:pt x="11992" y="3325"/>
                      <a:pt x="13089" y="3500"/>
                      <a:pt x="14283" y="3726"/>
                    </a:cubicBezTo>
                    <a:cubicBezTo>
                      <a:pt x="15595" y="3974"/>
                      <a:pt x="17013" y="4240"/>
                      <a:pt x="18385" y="4240"/>
                    </a:cubicBezTo>
                    <a:cubicBezTo>
                      <a:pt x="19255" y="4240"/>
                      <a:pt x="20108" y="4134"/>
                      <a:pt x="20902" y="3845"/>
                    </a:cubicBezTo>
                    <a:cubicBezTo>
                      <a:pt x="22366" y="3314"/>
                      <a:pt x="23945" y="3173"/>
                      <a:pt x="25297" y="3108"/>
                    </a:cubicBezTo>
                    <a:cubicBezTo>
                      <a:pt x="31904" y="2778"/>
                      <a:pt x="35703" y="1956"/>
                      <a:pt x="36588" y="661"/>
                    </a:cubicBezTo>
                    <a:cubicBezTo>
                      <a:pt x="36721" y="469"/>
                      <a:pt x="36672" y="206"/>
                      <a:pt x="36479" y="74"/>
                    </a:cubicBezTo>
                    <a:cubicBezTo>
                      <a:pt x="36407" y="24"/>
                      <a:pt x="36325" y="1"/>
                      <a:pt x="36243" y="1"/>
                    </a:cubicBezTo>
                    <a:close/>
                  </a:path>
                </a:pathLst>
              </a:custGeom>
              <a:solidFill>
                <a:srgbClr val="E9D8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6" name="Google Shape;366;p31"/>
              <p:cNvSpPr/>
              <p:nvPr/>
            </p:nvSpPr>
            <p:spPr>
              <a:xfrm>
                <a:off x="4465075" y="2371125"/>
                <a:ext cx="740125" cy="219900"/>
              </a:xfrm>
              <a:custGeom>
                <a:avLst/>
                <a:gdLst/>
                <a:ahLst/>
                <a:cxnLst/>
                <a:rect l="l" t="t" r="r" b="b"/>
                <a:pathLst>
                  <a:path w="29605" h="8796" extrusionOk="0">
                    <a:moveTo>
                      <a:pt x="15725" y="0"/>
                    </a:moveTo>
                    <a:cubicBezTo>
                      <a:pt x="5631" y="0"/>
                      <a:pt x="200" y="8029"/>
                      <a:pt x="127" y="8144"/>
                    </a:cubicBezTo>
                    <a:cubicBezTo>
                      <a:pt x="0" y="8339"/>
                      <a:pt x="53" y="8600"/>
                      <a:pt x="248" y="8727"/>
                    </a:cubicBezTo>
                    <a:cubicBezTo>
                      <a:pt x="317" y="8771"/>
                      <a:pt x="397" y="8796"/>
                      <a:pt x="480" y="8796"/>
                    </a:cubicBezTo>
                    <a:cubicBezTo>
                      <a:pt x="622" y="8796"/>
                      <a:pt x="755" y="8725"/>
                      <a:pt x="834" y="8606"/>
                    </a:cubicBezTo>
                    <a:cubicBezTo>
                      <a:pt x="1119" y="8170"/>
                      <a:pt x="6132" y="785"/>
                      <a:pt x="15589" y="785"/>
                    </a:cubicBezTo>
                    <a:cubicBezTo>
                      <a:pt x="19334" y="785"/>
                      <a:pt x="23777" y="1944"/>
                      <a:pt x="28899" y="5151"/>
                    </a:cubicBezTo>
                    <a:cubicBezTo>
                      <a:pt x="28968" y="5194"/>
                      <a:pt x="29046" y="5215"/>
                      <a:pt x="29122" y="5215"/>
                    </a:cubicBezTo>
                    <a:cubicBezTo>
                      <a:pt x="29263" y="5215"/>
                      <a:pt x="29400" y="5145"/>
                      <a:pt x="29480" y="5017"/>
                    </a:cubicBezTo>
                    <a:cubicBezTo>
                      <a:pt x="29604" y="4820"/>
                      <a:pt x="29544" y="4559"/>
                      <a:pt x="29346" y="4435"/>
                    </a:cubicBezTo>
                    <a:cubicBezTo>
                      <a:pt x="24147" y="1180"/>
                      <a:pt x="19593" y="0"/>
                      <a:pt x="157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7" name="Google Shape;367;p31"/>
              <p:cNvSpPr/>
              <p:nvPr/>
            </p:nvSpPr>
            <p:spPr>
              <a:xfrm>
                <a:off x="4771550" y="2409075"/>
                <a:ext cx="168675" cy="168675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6747" extrusionOk="0">
                    <a:moveTo>
                      <a:pt x="3373" y="1"/>
                    </a:moveTo>
                    <a:cubicBezTo>
                      <a:pt x="1510" y="1"/>
                      <a:pt x="0" y="1511"/>
                      <a:pt x="0" y="3373"/>
                    </a:cubicBezTo>
                    <a:cubicBezTo>
                      <a:pt x="0" y="5236"/>
                      <a:pt x="1510" y="6746"/>
                      <a:pt x="3373" y="6746"/>
                    </a:cubicBezTo>
                    <a:cubicBezTo>
                      <a:pt x="5236" y="6746"/>
                      <a:pt x="6746" y="5236"/>
                      <a:pt x="6746" y="3373"/>
                    </a:cubicBezTo>
                    <a:cubicBezTo>
                      <a:pt x="6746" y="1511"/>
                      <a:pt x="5236" y="1"/>
                      <a:pt x="3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8" name="Google Shape;368;p31"/>
              <p:cNvSpPr/>
              <p:nvPr/>
            </p:nvSpPr>
            <p:spPr>
              <a:xfrm>
                <a:off x="4760650" y="2398525"/>
                <a:ext cx="190175" cy="189775"/>
              </a:xfrm>
              <a:custGeom>
                <a:avLst/>
                <a:gdLst/>
                <a:ahLst/>
                <a:cxnLst/>
                <a:rect l="l" t="t" r="r" b="b"/>
                <a:pathLst>
                  <a:path w="7607" h="7591" extrusionOk="0">
                    <a:moveTo>
                      <a:pt x="3809" y="844"/>
                    </a:moveTo>
                    <a:cubicBezTo>
                      <a:pt x="5427" y="844"/>
                      <a:pt x="6749" y="2154"/>
                      <a:pt x="6760" y="3774"/>
                    </a:cubicBezTo>
                    <a:cubicBezTo>
                      <a:pt x="6771" y="5401"/>
                      <a:pt x="5458" y="6736"/>
                      <a:pt x="3830" y="6747"/>
                    </a:cubicBezTo>
                    <a:lnTo>
                      <a:pt x="3809" y="6747"/>
                    </a:lnTo>
                    <a:cubicBezTo>
                      <a:pt x="2194" y="6747"/>
                      <a:pt x="871" y="5437"/>
                      <a:pt x="858" y="3817"/>
                    </a:cubicBezTo>
                    <a:cubicBezTo>
                      <a:pt x="847" y="2190"/>
                      <a:pt x="2161" y="857"/>
                      <a:pt x="3788" y="844"/>
                    </a:cubicBezTo>
                    <a:close/>
                    <a:moveTo>
                      <a:pt x="3782" y="1"/>
                    </a:moveTo>
                    <a:cubicBezTo>
                      <a:pt x="1686" y="17"/>
                      <a:pt x="0" y="1729"/>
                      <a:pt x="15" y="3823"/>
                    </a:cubicBezTo>
                    <a:cubicBezTo>
                      <a:pt x="31" y="5906"/>
                      <a:pt x="1730" y="7590"/>
                      <a:pt x="3809" y="7590"/>
                    </a:cubicBezTo>
                    <a:lnTo>
                      <a:pt x="3837" y="7590"/>
                    </a:lnTo>
                    <a:cubicBezTo>
                      <a:pt x="5925" y="7572"/>
                      <a:pt x="7606" y="5870"/>
                      <a:pt x="7598" y="3782"/>
                    </a:cubicBezTo>
                    <a:cubicBezTo>
                      <a:pt x="7591" y="1693"/>
                      <a:pt x="5897" y="4"/>
                      <a:pt x="38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9" name="Google Shape;369;p31"/>
              <p:cNvSpPr/>
              <p:nvPr/>
            </p:nvSpPr>
            <p:spPr>
              <a:xfrm>
                <a:off x="4506325" y="2312775"/>
                <a:ext cx="57060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22824" h="6058" extrusionOk="0">
                    <a:moveTo>
                      <a:pt x="22360" y="1"/>
                    </a:moveTo>
                    <a:cubicBezTo>
                      <a:pt x="22254" y="1"/>
                      <a:pt x="22147" y="41"/>
                      <a:pt x="22065" y="121"/>
                    </a:cubicBezTo>
                    <a:cubicBezTo>
                      <a:pt x="20132" y="2084"/>
                      <a:pt x="18220" y="2471"/>
                      <a:pt x="17010" y="2471"/>
                    </a:cubicBezTo>
                    <a:cubicBezTo>
                      <a:pt x="16271" y="2471"/>
                      <a:pt x="15794" y="2326"/>
                      <a:pt x="15732" y="2308"/>
                    </a:cubicBezTo>
                    <a:cubicBezTo>
                      <a:pt x="13126" y="1692"/>
                      <a:pt x="10938" y="1445"/>
                      <a:pt x="9105" y="1445"/>
                    </a:cubicBezTo>
                    <a:cubicBezTo>
                      <a:pt x="1892" y="1445"/>
                      <a:pt x="178" y="5272"/>
                      <a:pt x="91" y="5475"/>
                    </a:cubicBezTo>
                    <a:cubicBezTo>
                      <a:pt x="0" y="5689"/>
                      <a:pt x="101" y="5935"/>
                      <a:pt x="316" y="6026"/>
                    </a:cubicBezTo>
                    <a:cubicBezTo>
                      <a:pt x="366" y="6047"/>
                      <a:pt x="418" y="6058"/>
                      <a:pt x="472" y="6058"/>
                    </a:cubicBezTo>
                    <a:cubicBezTo>
                      <a:pt x="475" y="6058"/>
                      <a:pt x="477" y="6058"/>
                      <a:pt x="480" y="6058"/>
                    </a:cubicBezTo>
                    <a:cubicBezTo>
                      <a:pt x="649" y="6058"/>
                      <a:pt x="801" y="5958"/>
                      <a:pt x="867" y="5803"/>
                    </a:cubicBezTo>
                    <a:cubicBezTo>
                      <a:pt x="887" y="5760"/>
                      <a:pt x="2488" y="2293"/>
                      <a:pt x="9180" y="2293"/>
                    </a:cubicBezTo>
                    <a:cubicBezTo>
                      <a:pt x="10923" y="2293"/>
                      <a:pt x="13011" y="2528"/>
                      <a:pt x="15505" y="3120"/>
                    </a:cubicBezTo>
                    <a:cubicBezTo>
                      <a:pt x="15563" y="3137"/>
                      <a:pt x="16130" y="3312"/>
                      <a:pt x="17006" y="3312"/>
                    </a:cubicBezTo>
                    <a:cubicBezTo>
                      <a:pt x="18384" y="3312"/>
                      <a:pt x="20529" y="2879"/>
                      <a:pt x="22664" y="714"/>
                    </a:cubicBezTo>
                    <a:cubicBezTo>
                      <a:pt x="22823" y="548"/>
                      <a:pt x="22820" y="285"/>
                      <a:pt x="22656" y="122"/>
                    </a:cubicBezTo>
                    <a:cubicBezTo>
                      <a:pt x="22574" y="41"/>
                      <a:pt x="22467" y="1"/>
                      <a:pt x="223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0" name="Google Shape;370;p31"/>
              <p:cNvSpPr/>
              <p:nvPr/>
            </p:nvSpPr>
            <p:spPr>
              <a:xfrm>
                <a:off x="4948850" y="2353925"/>
                <a:ext cx="255400" cy="57875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2315" extrusionOk="0">
                    <a:moveTo>
                      <a:pt x="9733" y="0"/>
                    </a:moveTo>
                    <a:cubicBezTo>
                      <a:pt x="9659" y="0"/>
                      <a:pt x="9583" y="20"/>
                      <a:pt x="9515" y="61"/>
                    </a:cubicBezTo>
                    <a:cubicBezTo>
                      <a:pt x="9484" y="81"/>
                      <a:pt x="7170" y="1461"/>
                      <a:pt x="3957" y="1461"/>
                    </a:cubicBezTo>
                    <a:cubicBezTo>
                      <a:pt x="2916" y="1461"/>
                      <a:pt x="1780" y="1316"/>
                      <a:pt x="596" y="933"/>
                    </a:cubicBezTo>
                    <a:cubicBezTo>
                      <a:pt x="555" y="920"/>
                      <a:pt x="513" y="914"/>
                      <a:pt x="472" y="914"/>
                    </a:cubicBezTo>
                    <a:cubicBezTo>
                      <a:pt x="295" y="914"/>
                      <a:pt x="130" y="1028"/>
                      <a:pt x="73" y="1205"/>
                    </a:cubicBezTo>
                    <a:cubicBezTo>
                      <a:pt x="1" y="1423"/>
                      <a:pt x="118" y="1658"/>
                      <a:pt x="336" y="1733"/>
                    </a:cubicBezTo>
                    <a:cubicBezTo>
                      <a:pt x="1512" y="2117"/>
                      <a:pt x="2741" y="2314"/>
                      <a:pt x="3980" y="2314"/>
                    </a:cubicBezTo>
                    <a:cubicBezTo>
                      <a:pt x="3983" y="2314"/>
                      <a:pt x="3987" y="2314"/>
                      <a:pt x="3990" y="2314"/>
                    </a:cubicBezTo>
                    <a:cubicBezTo>
                      <a:pt x="7392" y="2314"/>
                      <a:pt x="9820" y="863"/>
                      <a:pt x="9953" y="783"/>
                    </a:cubicBezTo>
                    <a:cubicBezTo>
                      <a:pt x="10152" y="661"/>
                      <a:pt x="10215" y="402"/>
                      <a:pt x="10094" y="203"/>
                    </a:cubicBezTo>
                    <a:cubicBezTo>
                      <a:pt x="10015" y="72"/>
                      <a:pt x="9876" y="0"/>
                      <a:pt x="97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1" name="Google Shape;371;p31"/>
              <p:cNvSpPr/>
              <p:nvPr/>
            </p:nvSpPr>
            <p:spPr>
              <a:xfrm>
                <a:off x="2293250" y="2480500"/>
                <a:ext cx="697725" cy="119475"/>
              </a:xfrm>
              <a:custGeom>
                <a:avLst/>
                <a:gdLst/>
                <a:ahLst/>
                <a:cxnLst/>
                <a:rect l="l" t="t" r="r" b="b"/>
                <a:pathLst>
                  <a:path w="27909" h="4779" extrusionOk="0">
                    <a:moveTo>
                      <a:pt x="480" y="1"/>
                    </a:moveTo>
                    <a:cubicBezTo>
                      <a:pt x="343" y="1"/>
                      <a:pt x="209" y="68"/>
                      <a:pt x="127" y="191"/>
                    </a:cubicBezTo>
                    <a:cubicBezTo>
                      <a:pt x="0" y="386"/>
                      <a:pt x="54" y="647"/>
                      <a:pt x="249" y="776"/>
                    </a:cubicBezTo>
                    <a:cubicBezTo>
                      <a:pt x="3941" y="3198"/>
                      <a:pt x="11185" y="4778"/>
                      <a:pt x="16925" y="4778"/>
                    </a:cubicBezTo>
                    <a:cubicBezTo>
                      <a:pt x="19118" y="4778"/>
                      <a:pt x="21092" y="4548"/>
                      <a:pt x="22563" y="4044"/>
                    </a:cubicBezTo>
                    <a:cubicBezTo>
                      <a:pt x="24286" y="3456"/>
                      <a:pt x="25356" y="3293"/>
                      <a:pt x="26012" y="3293"/>
                    </a:cubicBezTo>
                    <a:cubicBezTo>
                      <a:pt x="26515" y="3293"/>
                      <a:pt x="26776" y="3389"/>
                      <a:pt x="26902" y="3463"/>
                    </a:cubicBezTo>
                    <a:cubicBezTo>
                      <a:pt x="27035" y="3542"/>
                      <a:pt x="27060" y="3619"/>
                      <a:pt x="27064" y="3637"/>
                    </a:cubicBezTo>
                    <a:cubicBezTo>
                      <a:pt x="27078" y="3858"/>
                      <a:pt x="27263" y="4031"/>
                      <a:pt x="27486" y="4031"/>
                    </a:cubicBezTo>
                    <a:lnTo>
                      <a:pt x="27489" y="4031"/>
                    </a:lnTo>
                    <a:cubicBezTo>
                      <a:pt x="27721" y="4030"/>
                      <a:pt x="27908" y="3838"/>
                      <a:pt x="27906" y="3606"/>
                    </a:cubicBezTo>
                    <a:cubicBezTo>
                      <a:pt x="27905" y="3390"/>
                      <a:pt x="27780" y="3049"/>
                      <a:pt x="27431" y="2802"/>
                    </a:cubicBezTo>
                    <a:cubicBezTo>
                      <a:pt x="27101" y="2568"/>
                      <a:pt x="26627" y="2451"/>
                      <a:pt x="26012" y="2451"/>
                    </a:cubicBezTo>
                    <a:cubicBezTo>
                      <a:pt x="25087" y="2451"/>
                      <a:pt x="23843" y="2717"/>
                      <a:pt x="22291" y="3247"/>
                    </a:cubicBezTo>
                    <a:cubicBezTo>
                      <a:pt x="20925" y="3714"/>
                      <a:pt x="19068" y="3927"/>
                      <a:pt x="16991" y="3927"/>
                    </a:cubicBezTo>
                    <a:cubicBezTo>
                      <a:pt x="11412" y="3927"/>
                      <a:pt x="4241" y="2386"/>
                      <a:pt x="712" y="70"/>
                    </a:cubicBezTo>
                    <a:cubicBezTo>
                      <a:pt x="640" y="23"/>
                      <a:pt x="560" y="1"/>
                      <a:pt x="4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4242500" y="1860150"/>
                <a:ext cx="1110700" cy="201825"/>
              </a:xfrm>
              <a:custGeom>
                <a:avLst/>
                <a:gdLst/>
                <a:ahLst/>
                <a:cxnLst/>
                <a:rect l="l" t="t" r="r" b="b"/>
                <a:pathLst>
                  <a:path w="44428" h="8073" extrusionOk="0">
                    <a:moveTo>
                      <a:pt x="3279" y="1"/>
                    </a:moveTo>
                    <a:cubicBezTo>
                      <a:pt x="3170" y="1"/>
                      <a:pt x="3062" y="42"/>
                      <a:pt x="2980" y="125"/>
                    </a:cubicBezTo>
                    <a:cubicBezTo>
                      <a:pt x="1336" y="1739"/>
                      <a:pt x="259" y="3979"/>
                      <a:pt x="26" y="6271"/>
                    </a:cubicBezTo>
                    <a:cubicBezTo>
                      <a:pt x="0" y="6533"/>
                      <a:pt x="210" y="6735"/>
                      <a:pt x="446" y="6735"/>
                    </a:cubicBezTo>
                    <a:cubicBezTo>
                      <a:pt x="509" y="6735"/>
                      <a:pt x="575" y="6721"/>
                      <a:pt x="637" y="6688"/>
                    </a:cubicBezTo>
                    <a:cubicBezTo>
                      <a:pt x="3476" y="5243"/>
                      <a:pt x="6798" y="4209"/>
                      <a:pt x="10794" y="3524"/>
                    </a:cubicBezTo>
                    <a:cubicBezTo>
                      <a:pt x="13839" y="3003"/>
                      <a:pt x="16931" y="2746"/>
                      <a:pt x="20025" y="2746"/>
                    </a:cubicBezTo>
                    <a:cubicBezTo>
                      <a:pt x="28207" y="2746"/>
                      <a:pt x="36406" y="4545"/>
                      <a:pt x="43793" y="8032"/>
                    </a:cubicBezTo>
                    <a:cubicBezTo>
                      <a:pt x="43848" y="8059"/>
                      <a:pt x="43910" y="8072"/>
                      <a:pt x="43972" y="8072"/>
                    </a:cubicBezTo>
                    <a:lnTo>
                      <a:pt x="43971" y="8072"/>
                    </a:lnTo>
                    <a:cubicBezTo>
                      <a:pt x="43972" y="8072"/>
                      <a:pt x="43973" y="8072"/>
                      <a:pt x="43973" y="8072"/>
                    </a:cubicBezTo>
                    <a:cubicBezTo>
                      <a:pt x="44170" y="8072"/>
                      <a:pt x="44341" y="7935"/>
                      <a:pt x="44384" y="7742"/>
                    </a:cubicBezTo>
                    <a:cubicBezTo>
                      <a:pt x="44427" y="7550"/>
                      <a:pt x="44331" y="7353"/>
                      <a:pt x="44151" y="7268"/>
                    </a:cubicBezTo>
                    <a:cubicBezTo>
                      <a:pt x="36654" y="3730"/>
                      <a:pt x="28332" y="1904"/>
                      <a:pt x="20026" y="1904"/>
                    </a:cubicBezTo>
                    <a:cubicBezTo>
                      <a:pt x="16884" y="1904"/>
                      <a:pt x="13744" y="2165"/>
                      <a:pt x="10652" y="2693"/>
                    </a:cubicBezTo>
                    <a:cubicBezTo>
                      <a:pt x="6904" y="3334"/>
                      <a:pt x="3730" y="4282"/>
                      <a:pt x="981" y="5583"/>
                    </a:cubicBezTo>
                    <a:cubicBezTo>
                      <a:pt x="1329" y="3759"/>
                      <a:pt x="2250" y="2022"/>
                      <a:pt x="3569" y="728"/>
                    </a:cubicBezTo>
                    <a:cubicBezTo>
                      <a:pt x="3739" y="566"/>
                      <a:pt x="3744" y="296"/>
                      <a:pt x="3580" y="128"/>
                    </a:cubicBezTo>
                    <a:cubicBezTo>
                      <a:pt x="3497" y="43"/>
                      <a:pt x="3388" y="1"/>
                      <a:pt x="32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3" name="Google Shape;373;p31"/>
              <p:cNvSpPr/>
              <p:nvPr/>
            </p:nvSpPr>
            <p:spPr>
              <a:xfrm>
                <a:off x="3636800" y="1871325"/>
                <a:ext cx="378150" cy="1769450"/>
              </a:xfrm>
              <a:custGeom>
                <a:avLst/>
                <a:gdLst/>
                <a:ahLst/>
                <a:cxnLst/>
                <a:rect l="l" t="t" r="r" b="b"/>
                <a:pathLst>
                  <a:path w="15126" h="70778" extrusionOk="0">
                    <a:moveTo>
                      <a:pt x="441" y="0"/>
                    </a:moveTo>
                    <a:cubicBezTo>
                      <a:pt x="425" y="0"/>
                      <a:pt x="409" y="1"/>
                      <a:pt x="393" y="3"/>
                    </a:cubicBezTo>
                    <a:cubicBezTo>
                      <a:pt x="163" y="34"/>
                      <a:pt x="0" y="244"/>
                      <a:pt x="30" y="475"/>
                    </a:cubicBezTo>
                    <a:lnTo>
                      <a:pt x="4887" y="37478"/>
                    </a:lnTo>
                    <a:cubicBezTo>
                      <a:pt x="6206" y="47522"/>
                      <a:pt x="7700" y="58907"/>
                      <a:pt x="13497" y="68188"/>
                    </a:cubicBezTo>
                    <a:cubicBezTo>
                      <a:pt x="13720" y="68541"/>
                      <a:pt x="14196" y="69406"/>
                      <a:pt x="13818" y="69762"/>
                    </a:cubicBezTo>
                    <a:cubicBezTo>
                      <a:pt x="13668" y="69904"/>
                      <a:pt x="13407" y="69934"/>
                      <a:pt x="13129" y="69934"/>
                    </a:cubicBezTo>
                    <a:cubicBezTo>
                      <a:pt x="13047" y="69934"/>
                      <a:pt x="12964" y="69931"/>
                      <a:pt x="12882" y="69928"/>
                    </a:cubicBezTo>
                    <a:lnTo>
                      <a:pt x="3724" y="69537"/>
                    </a:lnTo>
                    <a:cubicBezTo>
                      <a:pt x="3701" y="69533"/>
                      <a:pt x="3678" y="69531"/>
                      <a:pt x="3657" y="69531"/>
                    </a:cubicBezTo>
                    <a:cubicBezTo>
                      <a:pt x="3432" y="69531"/>
                      <a:pt x="3294" y="69727"/>
                      <a:pt x="3285" y="69939"/>
                    </a:cubicBezTo>
                    <a:cubicBezTo>
                      <a:pt x="3275" y="70172"/>
                      <a:pt x="3455" y="70369"/>
                      <a:pt x="3689" y="70379"/>
                    </a:cubicBezTo>
                    <a:lnTo>
                      <a:pt x="12845" y="70772"/>
                    </a:lnTo>
                    <a:cubicBezTo>
                      <a:pt x="12933" y="70775"/>
                      <a:pt x="13030" y="70777"/>
                      <a:pt x="13135" y="70777"/>
                    </a:cubicBezTo>
                    <a:cubicBezTo>
                      <a:pt x="13528" y="70777"/>
                      <a:pt x="14027" y="70722"/>
                      <a:pt x="14396" y="70376"/>
                    </a:cubicBezTo>
                    <a:cubicBezTo>
                      <a:pt x="14817" y="69979"/>
                      <a:pt x="15125" y="69200"/>
                      <a:pt x="14212" y="67740"/>
                    </a:cubicBezTo>
                    <a:cubicBezTo>
                      <a:pt x="8511" y="58617"/>
                      <a:pt x="7032" y="47328"/>
                      <a:pt x="5724" y="37370"/>
                    </a:cubicBezTo>
                    <a:lnTo>
                      <a:pt x="867" y="366"/>
                    </a:lnTo>
                    <a:cubicBezTo>
                      <a:pt x="838" y="151"/>
                      <a:pt x="646" y="0"/>
                      <a:pt x="4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4" name="Google Shape;374;p31"/>
              <p:cNvSpPr/>
              <p:nvPr/>
            </p:nvSpPr>
            <p:spPr>
              <a:xfrm>
                <a:off x="2092275" y="1860275"/>
                <a:ext cx="1110375" cy="201700"/>
              </a:xfrm>
              <a:custGeom>
                <a:avLst/>
                <a:gdLst/>
                <a:ahLst/>
                <a:cxnLst/>
                <a:rect l="l" t="t" r="r" b="b"/>
                <a:pathLst>
                  <a:path w="44415" h="8068" extrusionOk="0">
                    <a:moveTo>
                      <a:pt x="41154" y="0"/>
                    </a:moveTo>
                    <a:cubicBezTo>
                      <a:pt x="41044" y="0"/>
                      <a:pt x="40935" y="43"/>
                      <a:pt x="40852" y="127"/>
                    </a:cubicBezTo>
                    <a:cubicBezTo>
                      <a:pt x="40690" y="293"/>
                      <a:pt x="40692" y="559"/>
                      <a:pt x="40857" y="723"/>
                    </a:cubicBezTo>
                    <a:cubicBezTo>
                      <a:pt x="42177" y="2019"/>
                      <a:pt x="43097" y="3754"/>
                      <a:pt x="43447" y="5578"/>
                    </a:cubicBezTo>
                    <a:cubicBezTo>
                      <a:pt x="40698" y="4278"/>
                      <a:pt x="37524" y="3329"/>
                      <a:pt x="33774" y="2688"/>
                    </a:cubicBezTo>
                    <a:cubicBezTo>
                      <a:pt x="30680" y="2158"/>
                      <a:pt x="27539" y="1896"/>
                      <a:pt x="24396" y="1896"/>
                    </a:cubicBezTo>
                    <a:cubicBezTo>
                      <a:pt x="16090" y="1896"/>
                      <a:pt x="7771" y="3725"/>
                      <a:pt x="275" y="7263"/>
                    </a:cubicBezTo>
                    <a:cubicBezTo>
                      <a:pt x="97" y="7348"/>
                      <a:pt x="0" y="7545"/>
                      <a:pt x="44" y="7737"/>
                    </a:cubicBezTo>
                    <a:cubicBezTo>
                      <a:pt x="87" y="7930"/>
                      <a:pt x="257" y="8067"/>
                      <a:pt x="455" y="8067"/>
                    </a:cubicBezTo>
                    <a:cubicBezTo>
                      <a:pt x="517" y="8067"/>
                      <a:pt x="579" y="8054"/>
                      <a:pt x="636" y="8027"/>
                    </a:cubicBezTo>
                    <a:cubicBezTo>
                      <a:pt x="8022" y="4540"/>
                      <a:pt x="16218" y="2741"/>
                      <a:pt x="24400" y="2741"/>
                    </a:cubicBezTo>
                    <a:cubicBezTo>
                      <a:pt x="27495" y="2741"/>
                      <a:pt x="30587" y="2998"/>
                      <a:pt x="33633" y="3519"/>
                    </a:cubicBezTo>
                    <a:cubicBezTo>
                      <a:pt x="37631" y="4204"/>
                      <a:pt x="40952" y="5238"/>
                      <a:pt x="43789" y="6683"/>
                    </a:cubicBezTo>
                    <a:cubicBezTo>
                      <a:pt x="43849" y="6715"/>
                      <a:pt x="43915" y="6731"/>
                      <a:pt x="43981" y="6731"/>
                    </a:cubicBezTo>
                    <a:cubicBezTo>
                      <a:pt x="44064" y="6731"/>
                      <a:pt x="44147" y="6706"/>
                      <a:pt x="44217" y="6656"/>
                    </a:cubicBezTo>
                    <a:cubicBezTo>
                      <a:pt x="44345" y="6569"/>
                      <a:pt x="44414" y="6419"/>
                      <a:pt x="44399" y="6266"/>
                    </a:cubicBezTo>
                    <a:cubicBezTo>
                      <a:pt x="44168" y="3975"/>
                      <a:pt x="43093" y="1735"/>
                      <a:pt x="41448" y="120"/>
                    </a:cubicBezTo>
                    <a:cubicBezTo>
                      <a:pt x="41366" y="40"/>
                      <a:pt x="41260" y="0"/>
                      <a:pt x="41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375" name="Google Shape;375;p31"/>
            <p:cNvGrpSpPr/>
            <p:nvPr/>
          </p:nvGrpSpPr>
          <p:grpSpPr>
            <a:xfrm>
              <a:off x="7532920" y="1529866"/>
              <a:ext cx="397384" cy="683356"/>
              <a:chOff x="-543400" y="1820025"/>
              <a:chExt cx="1172225" cy="2015800"/>
            </a:xfrm>
          </p:grpSpPr>
          <p:sp>
            <p:nvSpPr>
              <p:cNvPr id="376" name="Google Shape;376;p31"/>
              <p:cNvSpPr/>
              <p:nvPr/>
            </p:nvSpPr>
            <p:spPr>
              <a:xfrm>
                <a:off x="-543400" y="1824075"/>
                <a:ext cx="1168150" cy="2007650"/>
              </a:xfrm>
              <a:custGeom>
                <a:avLst/>
                <a:gdLst/>
                <a:ahLst/>
                <a:cxnLst/>
                <a:rect l="l" t="t" r="r" b="b"/>
                <a:pathLst>
                  <a:path w="46726" h="80306" extrusionOk="0">
                    <a:moveTo>
                      <a:pt x="40563" y="1"/>
                    </a:moveTo>
                    <a:cubicBezTo>
                      <a:pt x="39563" y="1"/>
                      <a:pt x="38564" y="43"/>
                      <a:pt x="37568" y="144"/>
                    </a:cubicBezTo>
                    <a:cubicBezTo>
                      <a:pt x="25772" y="1338"/>
                      <a:pt x="18450" y="8480"/>
                      <a:pt x="10195" y="17621"/>
                    </a:cubicBezTo>
                    <a:cubicBezTo>
                      <a:pt x="6406" y="21816"/>
                      <a:pt x="3738" y="26648"/>
                      <a:pt x="2501" y="32164"/>
                    </a:cubicBezTo>
                    <a:cubicBezTo>
                      <a:pt x="0" y="43328"/>
                      <a:pt x="3763" y="55059"/>
                      <a:pt x="10106" y="64580"/>
                    </a:cubicBezTo>
                    <a:cubicBezTo>
                      <a:pt x="14186" y="70709"/>
                      <a:pt x="20800" y="76437"/>
                      <a:pt x="27713" y="78909"/>
                    </a:cubicBezTo>
                    <a:cubicBezTo>
                      <a:pt x="29530" y="79558"/>
                      <a:pt x="31434" y="79926"/>
                      <a:pt x="33356" y="80094"/>
                    </a:cubicBezTo>
                    <a:cubicBezTo>
                      <a:pt x="34961" y="80235"/>
                      <a:pt x="36580" y="80306"/>
                      <a:pt x="38203" y="80306"/>
                    </a:cubicBezTo>
                    <a:cubicBezTo>
                      <a:pt x="41047" y="80306"/>
                      <a:pt x="43904" y="80089"/>
                      <a:pt x="46725" y="79652"/>
                    </a:cubicBezTo>
                    <a:lnTo>
                      <a:pt x="46725" y="249"/>
                    </a:lnTo>
                    <a:lnTo>
                      <a:pt x="46530" y="250"/>
                    </a:lnTo>
                    <a:lnTo>
                      <a:pt x="42645" y="55"/>
                    </a:lnTo>
                    <a:cubicBezTo>
                      <a:pt x="41951" y="21"/>
                      <a:pt x="41257" y="1"/>
                      <a:pt x="40563" y="1"/>
                    </a:cubicBezTo>
                    <a:close/>
                  </a:path>
                </a:pathLst>
              </a:custGeom>
              <a:solidFill>
                <a:srgbClr val="34302B">
                  <a:alpha val="86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7" name="Google Shape;377;p31"/>
              <p:cNvSpPr/>
              <p:nvPr/>
            </p:nvSpPr>
            <p:spPr>
              <a:xfrm>
                <a:off x="-541775" y="1820025"/>
                <a:ext cx="1170600" cy="2015800"/>
              </a:xfrm>
              <a:custGeom>
                <a:avLst/>
                <a:gdLst/>
                <a:ahLst/>
                <a:cxnLst/>
                <a:rect l="l" t="t" r="r" b="b"/>
                <a:pathLst>
                  <a:path w="46824" h="80632" extrusionOk="0">
                    <a:moveTo>
                      <a:pt x="40508" y="326"/>
                    </a:moveTo>
                    <a:cubicBezTo>
                      <a:pt x="41165" y="326"/>
                      <a:pt x="41853" y="344"/>
                      <a:pt x="42575" y="379"/>
                    </a:cubicBezTo>
                    <a:lnTo>
                      <a:pt x="46459" y="574"/>
                    </a:lnTo>
                    <a:lnTo>
                      <a:pt x="46501" y="574"/>
                    </a:lnTo>
                    <a:lnTo>
                      <a:pt x="46501" y="79676"/>
                    </a:lnTo>
                    <a:cubicBezTo>
                      <a:pt x="43732" y="80097"/>
                      <a:pt x="40936" y="80308"/>
                      <a:pt x="38143" y="80308"/>
                    </a:cubicBezTo>
                    <a:cubicBezTo>
                      <a:pt x="36528" y="80308"/>
                      <a:pt x="34914" y="80237"/>
                      <a:pt x="33306" y="80096"/>
                    </a:cubicBezTo>
                    <a:cubicBezTo>
                      <a:pt x="31274" y="79917"/>
                      <a:pt x="29390" y="79520"/>
                      <a:pt x="27705" y="78918"/>
                    </a:cubicBezTo>
                    <a:cubicBezTo>
                      <a:pt x="21207" y="76595"/>
                      <a:pt x="14490" y="71129"/>
                      <a:pt x="10177" y="64653"/>
                    </a:cubicBezTo>
                    <a:cubicBezTo>
                      <a:pt x="3028" y="53919"/>
                      <a:pt x="337" y="42451"/>
                      <a:pt x="2597" y="32362"/>
                    </a:cubicBezTo>
                    <a:cubicBezTo>
                      <a:pt x="3781" y="27072"/>
                      <a:pt x="6357" y="22205"/>
                      <a:pt x="10251" y="17891"/>
                    </a:cubicBezTo>
                    <a:cubicBezTo>
                      <a:pt x="18509" y="8748"/>
                      <a:pt x="25760" y="1659"/>
                      <a:pt x="37521" y="468"/>
                    </a:cubicBezTo>
                    <a:cubicBezTo>
                      <a:pt x="38457" y="373"/>
                      <a:pt x="39445" y="326"/>
                      <a:pt x="40508" y="326"/>
                    </a:cubicBezTo>
                    <a:close/>
                    <a:moveTo>
                      <a:pt x="40514" y="1"/>
                    </a:moveTo>
                    <a:cubicBezTo>
                      <a:pt x="39437" y="1"/>
                      <a:pt x="38435" y="49"/>
                      <a:pt x="37488" y="145"/>
                    </a:cubicBezTo>
                    <a:cubicBezTo>
                      <a:pt x="25613" y="1349"/>
                      <a:pt x="18316" y="8479"/>
                      <a:pt x="10010" y="17675"/>
                    </a:cubicBezTo>
                    <a:cubicBezTo>
                      <a:pt x="6078" y="22028"/>
                      <a:pt x="3477" y="26946"/>
                      <a:pt x="2281" y="32291"/>
                    </a:cubicBezTo>
                    <a:cubicBezTo>
                      <a:pt x="1" y="42468"/>
                      <a:pt x="2710" y="54024"/>
                      <a:pt x="9908" y="64832"/>
                    </a:cubicBezTo>
                    <a:cubicBezTo>
                      <a:pt x="14258" y="71364"/>
                      <a:pt x="21034" y="76878"/>
                      <a:pt x="27597" y="79223"/>
                    </a:cubicBezTo>
                    <a:cubicBezTo>
                      <a:pt x="29307" y="79834"/>
                      <a:pt x="31219" y="80237"/>
                      <a:pt x="33279" y="80418"/>
                    </a:cubicBezTo>
                    <a:cubicBezTo>
                      <a:pt x="34895" y="80560"/>
                      <a:pt x="36519" y="80631"/>
                      <a:pt x="38144" y="80631"/>
                    </a:cubicBezTo>
                    <a:cubicBezTo>
                      <a:pt x="40998" y="80631"/>
                      <a:pt x="43858" y="80411"/>
                      <a:pt x="46686" y="79975"/>
                    </a:cubicBezTo>
                    <a:lnTo>
                      <a:pt x="46823" y="79954"/>
                    </a:lnTo>
                    <a:lnTo>
                      <a:pt x="46823" y="248"/>
                    </a:lnTo>
                    <a:lnTo>
                      <a:pt x="46468" y="250"/>
                    </a:lnTo>
                    <a:lnTo>
                      <a:pt x="42590" y="55"/>
                    </a:lnTo>
                    <a:cubicBezTo>
                      <a:pt x="41866" y="19"/>
                      <a:pt x="41176" y="1"/>
                      <a:pt x="40514" y="1"/>
                    </a:cubicBezTo>
                    <a:close/>
                  </a:path>
                </a:pathLst>
              </a:custGeom>
              <a:solidFill>
                <a:srgbClr val="0F0F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grpSp>
        <p:nvGrpSpPr>
          <p:cNvPr id="378" name="Google Shape;378;p31"/>
          <p:cNvGrpSpPr/>
          <p:nvPr/>
        </p:nvGrpSpPr>
        <p:grpSpPr>
          <a:xfrm>
            <a:off x="6888631" y="1390121"/>
            <a:ext cx="734788" cy="683110"/>
            <a:chOff x="1033925" y="238125"/>
            <a:chExt cx="5634875" cy="5238575"/>
          </a:xfrm>
        </p:grpSpPr>
        <p:sp>
          <p:nvSpPr>
            <p:cNvPr id="379" name="Google Shape;379;p31"/>
            <p:cNvSpPr/>
            <p:nvPr/>
          </p:nvSpPr>
          <p:spPr>
            <a:xfrm>
              <a:off x="1033925" y="248675"/>
              <a:ext cx="5625375" cy="5217500"/>
            </a:xfrm>
            <a:custGeom>
              <a:avLst/>
              <a:gdLst/>
              <a:ahLst/>
              <a:cxnLst/>
              <a:rect l="l" t="t" r="r" b="b"/>
              <a:pathLst>
                <a:path w="225015" h="208700" extrusionOk="0">
                  <a:moveTo>
                    <a:pt x="105423" y="0"/>
                  </a:moveTo>
                  <a:cubicBezTo>
                    <a:pt x="102821" y="0"/>
                    <a:pt x="100220" y="109"/>
                    <a:pt x="97632" y="372"/>
                  </a:cubicBezTo>
                  <a:cubicBezTo>
                    <a:pt x="66976" y="3477"/>
                    <a:pt x="47947" y="22033"/>
                    <a:pt x="26492" y="45790"/>
                  </a:cubicBezTo>
                  <a:cubicBezTo>
                    <a:pt x="16646" y="56693"/>
                    <a:pt x="9712" y="69249"/>
                    <a:pt x="6501" y="83585"/>
                  </a:cubicBezTo>
                  <a:cubicBezTo>
                    <a:pt x="1" y="112599"/>
                    <a:pt x="9779" y="143082"/>
                    <a:pt x="26262" y="167828"/>
                  </a:cubicBezTo>
                  <a:cubicBezTo>
                    <a:pt x="36867" y="183751"/>
                    <a:pt x="54054" y="198640"/>
                    <a:pt x="72022" y="205064"/>
                  </a:cubicBezTo>
                  <a:cubicBezTo>
                    <a:pt x="76740" y="206751"/>
                    <a:pt x="81691" y="207708"/>
                    <a:pt x="86683" y="208146"/>
                  </a:cubicBezTo>
                  <a:cubicBezTo>
                    <a:pt x="90874" y="208515"/>
                    <a:pt x="95100" y="208700"/>
                    <a:pt x="99337" y="208700"/>
                  </a:cubicBezTo>
                  <a:cubicBezTo>
                    <a:pt x="134103" y="208700"/>
                    <a:pt x="169631" y="196239"/>
                    <a:pt x="192624" y="170295"/>
                  </a:cubicBezTo>
                  <a:cubicBezTo>
                    <a:pt x="218322" y="141298"/>
                    <a:pt x="225014" y="96878"/>
                    <a:pt x="208999" y="61598"/>
                  </a:cubicBezTo>
                  <a:cubicBezTo>
                    <a:pt x="192984" y="26316"/>
                    <a:pt x="159845" y="5061"/>
                    <a:pt x="121443" y="643"/>
                  </a:cubicBezTo>
                  <a:lnTo>
                    <a:pt x="120919" y="647"/>
                  </a:lnTo>
                  <a:lnTo>
                    <a:pt x="110824" y="143"/>
                  </a:lnTo>
                  <a:cubicBezTo>
                    <a:pt x="109026" y="52"/>
                    <a:pt x="107224" y="0"/>
                    <a:pt x="105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1038000" y="238125"/>
              <a:ext cx="5630800" cy="5238575"/>
            </a:xfrm>
            <a:custGeom>
              <a:avLst/>
              <a:gdLst/>
              <a:ahLst/>
              <a:cxnLst/>
              <a:rect l="l" t="t" r="r" b="b"/>
              <a:pathLst>
                <a:path w="225232" h="209543" extrusionOk="0">
                  <a:moveTo>
                    <a:pt x="105273" y="846"/>
                  </a:moveTo>
                  <a:cubicBezTo>
                    <a:pt x="106982" y="846"/>
                    <a:pt x="108766" y="891"/>
                    <a:pt x="110640" y="985"/>
                  </a:cubicBezTo>
                  <a:lnTo>
                    <a:pt x="120735" y="1491"/>
                  </a:lnTo>
                  <a:lnTo>
                    <a:pt x="121232" y="1484"/>
                  </a:lnTo>
                  <a:cubicBezTo>
                    <a:pt x="161238" y="6086"/>
                    <a:pt x="193028" y="28214"/>
                    <a:pt x="208453" y="62193"/>
                  </a:cubicBezTo>
                  <a:cubicBezTo>
                    <a:pt x="224331" y="97175"/>
                    <a:pt x="217625" y="141688"/>
                    <a:pt x="192145" y="170438"/>
                  </a:cubicBezTo>
                  <a:cubicBezTo>
                    <a:pt x="170747" y="194584"/>
                    <a:pt x="135944" y="208700"/>
                    <a:pt x="99159" y="208700"/>
                  </a:cubicBezTo>
                  <a:cubicBezTo>
                    <a:pt x="94979" y="208700"/>
                    <a:pt x="90773" y="208518"/>
                    <a:pt x="86558" y="208148"/>
                  </a:cubicBezTo>
                  <a:cubicBezTo>
                    <a:pt x="81276" y="207685"/>
                    <a:pt x="76379" y="206655"/>
                    <a:pt x="72000" y="205090"/>
                  </a:cubicBezTo>
                  <a:cubicBezTo>
                    <a:pt x="55111" y="199050"/>
                    <a:pt x="37657" y="184844"/>
                    <a:pt x="26450" y="168015"/>
                  </a:cubicBezTo>
                  <a:cubicBezTo>
                    <a:pt x="7871" y="140124"/>
                    <a:pt x="874" y="110322"/>
                    <a:pt x="6749" y="84099"/>
                  </a:cubicBezTo>
                  <a:cubicBezTo>
                    <a:pt x="9829" y="70351"/>
                    <a:pt x="16521" y="57699"/>
                    <a:pt x="26642" y="46496"/>
                  </a:cubicBezTo>
                  <a:cubicBezTo>
                    <a:pt x="48102" y="22731"/>
                    <a:pt x="66948" y="4308"/>
                    <a:pt x="97512" y="1214"/>
                  </a:cubicBezTo>
                  <a:cubicBezTo>
                    <a:pt x="99938" y="967"/>
                    <a:pt x="102505" y="846"/>
                    <a:pt x="105273" y="846"/>
                  </a:cubicBezTo>
                  <a:close/>
                  <a:moveTo>
                    <a:pt x="105278" y="0"/>
                  </a:moveTo>
                  <a:cubicBezTo>
                    <a:pt x="102481" y="0"/>
                    <a:pt x="99883" y="125"/>
                    <a:pt x="97426" y="374"/>
                  </a:cubicBezTo>
                  <a:cubicBezTo>
                    <a:pt x="66564" y="3501"/>
                    <a:pt x="47600" y="22029"/>
                    <a:pt x="26017" y="45929"/>
                  </a:cubicBezTo>
                  <a:cubicBezTo>
                    <a:pt x="15799" y="57243"/>
                    <a:pt x="9038" y="70023"/>
                    <a:pt x="5926" y="83914"/>
                  </a:cubicBezTo>
                  <a:cubicBezTo>
                    <a:pt x="0" y="110365"/>
                    <a:pt x="7040" y="140399"/>
                    <a:pt x="25748" y="168482"/>
                  </a:cubicBezTo>
                  <a:cubicBezTo>
                    <a:pt x="37050" y="185454"/>
                    <a:pt x="54664" y="199786"/>
                    <a:pt x="71717" y="205884"/>
                  </a:cubicBezTo>
                  <a:cubicBezTo>
                    <a:pt x="76162" y="207474"/>
                    <a:pt x="81130" y="208518"/>
                    <a:pt x="86484" y="208988"/>
                  </a:cubicBezTo>
                  <a:cubicBezTo>
                    <a:pt x="90724" y="209357"/>
                    <a:pt x="94946" y="209542"/>
                    <a:pt x="99148" y="209542"/>
                  </a:cubicBezTo>
                  <a:cubicBezTo>
                    <a:pt x="136170" y="209542"/>
                    <a:pt x="171217" y="195322"/>
                    <a:pt x="192777" y="170998"/>
                  </a:cubicBezTo>
                  <a:cubicBezTo>
                    <a:pt x="218470" y="142007"/>
                    <a:pt x="225231" y="97121"/>
                    <a:pt x="209219" y="61845"/>
                  </a:cubicBezTo>
                  <a:cubicBezTo>
                    <a:pt x="193670" y="27587"/>
                    <a:pt x="161634" y="5283"/>
                    <a:pt x="121276" y="644"/>
                  </a:cubicBezTo>
                  <a:lnTo>
                    <a:pt x="120766" y="648"/>
                  </a:lnTo>
                  <a:lnTo>
                    <a:pt x="110681" y="142"/>
                  </a:lnTo>
                  <a:cubicBezTo>
                    <a:pt x="108796" y="47"/>
                    <a:pt x="106999" y="0"/>
                    <a:pt x="10527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3287000" y="4140900"/>
              <a:ext cx="932850" cy="440325"/>
            </a:xfrm>
            <a:custGeom>
              <a:avLst/>
              <a:gdLst/>
              <a:ahLst/>
              <a:cxnLst/>
              <a:rect l="l" t="t" r="r" b="b"/>
              <a:pathLst>
                <a:path w="37314" h="17613" extrusionOk="0">
                  <a:moveTo>
                    <a:pt x="22507" y="0"/>
                  </a:moveTo>
                  <a:cubicBezTo>
                    <a:pt x="22330" y="0"/>
                    <a:pt x="22152" y="19"/>
                    <a:pt x="21973" y="59"/>
                  </a:cubicBezTo>
                  <a:cubicBezTo>
                    <a:pt x="20613" y="363"/>
                    <a:pt x="19927" y="3134"/>
                    <a:pt x="18278" y="3349"/>
                  </a:cubicBezTo>
                  <a:cubicBezTo>
                    <a:pt x="18010" y="3384"/>
                    <a:pt x="17756" y="3400"/>
                    <a:pt x="17515" y="3400"/>
                  </a:cubicBezTo>
                  <a:cubicBezTo>
                    <a:pt x="14942" y="3400"/>
                    <a:pt x="13828" y="1577"/>
                    <a:pt x="12071" y="1577"/>
                  </a:cubicBezTo>
                  <a:cubicBezTo>
                    <a:pt x="11283" y="1577"/>
                    <a:pt x="10366" y="1944"/>
                    <a:pt x="9129" y="3008"/>
                  </a:cubicBezTo>
                  <a:cubicBezTo>
                    <a:pt x="7532" y="4383"/>
                    <a:pt x="6696" y="6093"/>
                    <a:pt x="4827" y="7186"/>
                  </a:cubicBezTo>
                  <a:cubicBezTo>
                    <a:pt x="3309" y="8073"/>
                    <a:pt x="1485" y="8448"/>
                    <a:pt x="0" y="9321"/>
                  </a:cubicBezTo>
                  <a:lnTo>
                    <a:pt x="2067" y="11136"/>
                  </a:lnTo>
                  <a:cubicBezTo>
                    <a:pt x="3462" y="12012"/>
                    <a:pt x="3255" y="12195"/>
                    <a:pt x="4430" y="12767"/>
                  </a:cubicBezTo>
                  <a:cubicBezTo>
                    <a:pt x="6138" y="13596"/>
                    <a:pt x="7676" y="14902"/>
                    <a:pt x="9388" y="15673"/>
                  </a:cubicBezTo>
                  <a:cubicBezTo>
                    <a:pt x="12633" y="17136"/>
                    <a:pt x="16163" y="17482"/>
                    <a:pt x="19668" y="17599"/>
                  </a:cubicBezTo>
                  <a:cubicBezTo>
                    <a:pt x="19921" y="17608"/>
                    <a:pt x="20171" y="17612"/>
                    <a:pt x="20418" y="17612"/>
                  </a:cubicBezTo>
                  <a:cubicBezTo>
                    <a:pt x="28956" y="17612"/>
                    <a:pt x="33139" y="12535"/>
                    <a:pt x="37313" y="5796"/>
                  </a:cubicBezTo>
                  <a:lnTo>
                    <a:pt x="37313" y="5796"/>
                  </a:lnTo>
                  <a:cubicBezTo>
                    <a:pt x="37220" y="5798"/>
                    <a:pt x="37127" y="5800"/>
                    <a:pt x="37034" y="5800"/>
                  </a:cubicBezTo>
                  <a:cubicBezTo>
                    <a:pt x="33603" y="5800"/>
                    <a:pt x="30178" y="4249"/>
                    <a:pt x="27339" y="2607"/>
                  </a:cubicBezTo>
                  <a:cubicBezTo>
                    <a:pt x="25919" y="1785"/>
                    <a:pt x="24247" y="0"/>
                    <a:pt x="225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3274625" y="4130325"/>
              <a:ext cx="956250" cy="461450"/>
            </a:xfrm>
            <a:custGeom>
              <a:avLst/>
              <a:gdLst/>
              <a:ahLst/>
              <a:cxnLst/>
              <a:rect l="l" t="t" r="r" b="b"/>
              <a:pathLst>
                <a:path w="38250" h="18458" extrusionOk="0">
                  <a:moveTo>
                    <a:pt x="22999" y="847"/>
                  </a:moveTo>
                  <a:cubicBezTo>
                    <a:pt x="24083" y="847"/>
                    <a:pt x="25181" y="1660"/>
                    <a:pt x="26254" y="2453"/>
                  </a:cubicBezTo>
                  <a:cubicBezTo>
                    <a:pt x="26729" y="2805"/>
                    <a:pt x="27179" y="3139"/>
                    <a:pt x="27622" y="3395"/>
                  </a:cubicBezTo>
                  <a:cubicBezTo>
                    <a:pt x="31192" y="5461"/>
                    <a:pt x="34286" y="6524"/>
                    <a:pt x="37051" y="6634"/>
                  </a:cubicBezTo>
                  <a:cubicBezTo>
                    <a:pt x="33234" y="12707"/>
                    <a:pt x="29273" y="17612"/>
                    <a:pt x="20878" y="17612"/>
                  </a:cubicBezTo>
                  <a:cubicBezTo>
                    <a:pt x="20648" y="17612"/>
                    <a:pt x="20413" y="17608"/>
                    <a:pt x="20176" y="17601"/>
                  </a:cubicBezTo>
                  <a:cubicBezTo>
                    <a:pt x="16849" y="17490"/>
                    <a:pt x="13322" y="17185"/>
                    <a:pt x="10056" y="15713"/>
                  </a:cubicBezTo>
                  <a:cubicBezTo>
                    <a:pt x="9188" y="15322"/>
                    <a:pt x="8338" y="14770"/>
                    <a:pt x="7517" y="14237"/>
                  </a:cubicBezTo>
                  <a:cubicBezTo>
                    <a:pt x="6744" y="13735"/>
                    <a:pt x="5946" y="13217"/>
                    <a:pt x="5109" y="12812"/>
                  </a:cubicBezTo>
                  <a:cubicBezTo>
                    <a:pt x="4521" y="12525"/>
                    <a:pt x="4316" y="12353"/>
                    <a:pt x="4032" y="12110"/>
                  </a:cubicBezTo>
                  <a:cubicBezTo>
                    <a:pt x="3773" y="11891"/>
                    <a:pt x="3451" y="11620"/>
                    <a:pt x="2840" y="11242"/>
                  </a:cubicBezTo>
                  <a:lnTo>
                    <a:pt x="1229" y="9828"/>
                  </a:lnTo>
                  <a:cubicBezTo>
                    <a:pt x="1797" y="9548"/>
                    <a:pt x="2405" y="9319"/>
                    <a:pt x="3039" y="9079"/>
                  </a:cubicBezTo>
                  <a:cubicBezTo>
                    <a:pt x="3877" y="8763"/>
                    <a:pt x="4743" y="8435"/>
                    <a:pt x="5533" y="7974"/>
                  </a:cubicBezTo>
                  <a:cubicBezTo>
                    <a:pt x="6714" y="7284"/>
                    <a:pt x="7507" y="6359"/>
                    <a:pt x="8272" y="5463"/>
                  </a:cubicBezTo>
                  <a:cubicBezTo>
                    <a:pt x="8769" y="4881"/>
                    <a:pt x="9281" y="4282"/>
                    <a:pt x="9899" y="3750"/>
                  </a:cubicBezTo>
                  <a:cubicBezTo>
                    <a:pt x="11041" y="2767"/>
                    <a:pt x="11849" y="2418"/>
                    <a:pt x="12554" y="2418"/>
                  </a:cubicBezTo>
                  <a:cubicBezTo>
                    <a:pt x="13243" y="2418"/>
                    <a:pt x="13834" y="2750"/>
                    <a:pt x="14544" y="3148"/>
                  </a:cubicBezTo>
                  <a:cubicBezTo>
                    <a:pt x="15426" y="3648"/>
                    <a:pt x="16499" y="4243"/>
                    <a:pt x="18031" y="4243"/>
                  </a:cubicBezTo>
                  <a:cubicBezTo>
                    <a:pt x="18284" y="4243"/>
                    <a:pt x="18549" y="4227"/>
                    <a:pt x="18828" y="4191"/>
                  </a:cubicBezTo>
                  <a:cubicBezTo>
                    <a:pt x="19888" y="4053"/>
                    <a:pt x="20574" y="3098"/>
                    <a:pt x="21181" y="2254"/>
                  </a:cubicBezTo>
                  <a:cubicBezTo>
                    <a:pt x="21645" y="1609"/>
                    <a:pt x="22082" y="1000"/>
                    <a:pt x="22560" y="894"/>
                  </a:cubicBezTo>
                  <a:cubicBezTo>
                    <a:pt x="22706" y="862"/>
                    <a:pt x="22852" y="847"/>
                    <a:pt x="22999" y="847"/>
                  </a:cubicBezTo>
                  <a:close/>
                  <a:moveTo>
                    <a:pt x="23005" y="0"/>
                  </a:moveTo>
                  <a:cubicBezTo>
                    <a:pt x="22798" y="0"/>
                    <a:pt x="22588" y="22"/>
                    <a:pt x="22376" y="70"/>
                  </a:cubicBezTo>
                  <a:cubicBezTo>
                    <a:pt x="21585" y="247"/>
                    <a:pt x="21031" y="1018"/>
                    <a:pt x="20497" y="1761"/>
                  </a:cubicBezTo>
                  <a:cubicBezTo>
                    <a:pt x="19965" y="2500"/>
                    <a:pt x="19416" y="3264"/>
                    <a:pt x="18719" y="3354"/>
                  </a:cubicBezTo>
                  <a:cubicBezTo>
                    <a:pt x="18467" y="3388"/>
                    <a:pt x="18229" y="3403"/>
                    <a:pt x="18003" y="3403"/>
                  </a:cubicBezTo>
                  <a:cubicBezTo>
                    <a:pt x="16708" y="3403"/>
                    <a:pt x="15821" y="2901"/>
                    <a:pt x="14958" y="2413"/>
                  </a:cubicBezTo>
                  <a:cubicBezTo>
                    <a:pt x="14201" y="1988"/>
                    <a:pt x="13465" y="1573"/>
                    <a:pt x="12570" y="1573"/>
                  </a:cubicBezTo>
                  <a:cubicBezTo>
                    <a:pt x="11702" y="1573"/>
                    <a:pt x="10683" y="1963"/>
                    <a:pt x="9349" y="3111"/>
                  </a:cubicBezTo>
                  <a:cubicBezTo>
                    <a:pt x="8684" y="3683"/>
                    <a:pt x="8149" y="4310"/>
                    <a:pt x="7631" y="4914"/>
                  </a:cubicBezTo>
                  <a:cubicBezTo>
                    <a:pt x="6877" y="5795"/>
                    <a:pt x="6166" y="6628"/>
                    <a:pt x="5109" y="7245"/>
                  </a:cubicBezTo>
                  <a:cubicBezTo>
                    <a:pt x="4380" y="7673"/>
                    <a:pt x="3547" y="7987"/>
                    <a:pt x="2741" y="8289"/>
                  </a:cubicBezTo>
                  <a:cubicBezTo>
                    <a:pt x="1911" y="8602"/>
                    <a:pt x="1053" y="8927"/>
                    <a:pt x="282" y="9379"/>
                  </a:cubicBezTo>
                  <a:cubicBezTo>
                    <a:pt x="34" y="9526"/>
                    <a:pt x="1" y="9871"/>
                    <a:pt x="216" y="10060"/>
                  </a:cubicBezTo>
                  <a:lnTo>
                    <a:pt x="2337" y="11915"/>
                  </a:lnTo>
                  <a:cubicBezTo>
                    <a:pt x="2953" y="12301"/>
                    <a:pt x="3236" y="12542"/>
                    <a:pt x="3486" y="12755"/>
                  </a:cubicBezTo>
                  <a:cubicBezTo>
                    <a:pt x="3793" y="13015"/>
                    <a:pt x="4059" y="13238"/>
                    <a:pt x="4742" y="13569"/>
                  </a:cubicBezTo>
                  <a:cubicBezTo>
                    <a:pt x="5531" y="13953"/>
                    <a:pt x="6307" y="14457"/>
                    <a:pt x="7057" y="14943"/>
                  </a:cubicBezTo>
                  <a:cubicBezTo>
                    <a:pt x="7905" y="15494"/>
                    <a:pt x="8783" y="16064"/>
                    <a:pt x="9710" y="16481"/>
                  </a:cubicBezTo>
                  <a:cubicBezTo>
                    <a:pt x="13109" y="18014"/>
                    <a:pt x="16735" y="18330"/>
                    <a:pt x="20148" y="18444"/>
                  </a:cubicBezTo>
                  <a:cubicBezTo>
                    <a:pt x="20403" y="18452"/>
                    <a:pt x="20653" y="18458"/>
                    <a:pt x="20900" y="18458"/>
                  </a:cubicBezTo>
                  <a:cubicBezTo>
                    <a:pt x="29953" y="18458"/>
                    <a:pt x="34241" y="12778"/>
                    <a:pt x="38166" y="6442"/>
                  </a:cubicBezTo>
                  <a:cubicBezTo>
                    <a:pt x="38248" y="6310"/>
                    <a:pt x="38250" y="6145"/>
                    <a:pt x="38172" y="6011"/>
                  </a:cubicBezTo>
                  <a:cubicBezTo>
                    <a:pt x="38103" y="5887"/>
                    <a:pt x="37984" y="5796"/>
                    <a:pt x="37838" y="5796"/>
                  </a:cubicBezTo>
                  <a:cubicBezTo>
                    <a:pt x="37825" y="5796"/>
                    <a:pt x="37811" y="5797"/>
                    <a:pt x="37797" y="5799"/>
                  </a:cubicBezTo>
                  <a:cubicBezTo>
                    <a:pt x="37754" y="5799"/>
                    <a:pt x="37711" y="5799"/>
                    <a:pt x="37668" y="5799"/>
                  </a:cubicBezTo>
                  <a:cubicBezTo>
                    <a:pt x="34880" y="5799"/>
                    <a:pt x="31752" y="4810"/>
                    <a:pt x="28044" y="2665"/>
                  </a:cubicBezTo>
                  <a:cubicBezTo>
                    <a:pt x="27643" y="2432"/>
                    <a:pt x="27213" y="2115"/>
                    <a:pt x="26755" y="1775"/>
                  </a:cubicBezTo>
                  <a:cubicBezTo>
                    <a:pt x="25625" y="937"/>
                    <a:pt x="24359" y="0"/>
                    <a:pt x="23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3640125" y="4763525"/>
              <a:ext cx="427750" cy="111325"/>
            </a:xfrm>
            <a:custGeom>
              <a:avLst/>
              <a:gdLst/>
              <a:ahLst/>
              <a:cxnLst/>
              <a:rect l="l" t="t" r="r" b="b"/>
              <a:pathLst>
                <a:path w="17110" h="4453" extrusionOk="0">
                  <a:moveTo>
                    <a:pt x="8467" y="0"/>
                  </a:moveTo>
                  <a:cubicBezTo>
                    <a:pt x="5627" y="0"/>
                    <a:pt x="1636" y="1475"/>
                    <a:pt x="104" y="3723"/>
                  </a:cubicBezTo>
                  <a:cubicBezTo>
                    <a:pt x="0" y="3876"/>
                    <a:pt x="40" y="4084"/>
                    <a:pt x="193" y="4187"/>
                  </a:cubicBezTo>
                  <a:cubicBezTo>
                    <a:pt x="250" y="4226"/>
                    <a:pt x="316" y="4245"/>
                    <a:pt x="380" y="4245"/>
                  </a:cubicBezTo>
                  <a:cubicBezTo>
                    <a:pt x="487" y="4245"/>
                    <a:pt x="593" y="4193"/>
                    <a:pt x="658" y="4098"/>
                  </a:cubicBezTo>
                  <a:cubicBezTo>
                    <a:pt x="2049" y="2056"/>
                    <a:pt x="5854" y="670"/>
                    <a:pt x="8469" y="670"/>
                  </a:cubicBezTo>
                  <a:cubicBezTo>
                    <a:pt x="8509" y="670"/>
                    <a:pt x="8549" y="671"/>
                    <a:pt x="8589" y="671"/>
                  </a:cubicBezTo>
                  <a:cubicBezTo>
                    <a:pt x="11283" y="715"/>
                    <a:pt x="15066" y="2183"/>
                    <a:pt x="16401" y="4297"/>
                  </a:cubicBezTo>
                  <a:cubicBezTo>
                    <a:pt x="16462" y="4394"/>
                    <a:pt x="16570" y="4452"/>
                    <a:pt x="16684" y="4452"/>
                  </a:cubicBezTo>
                  <a:cubicBezTo>
                    <a:pt x="16684" y="4452"/>
                    <a:pt x="16685" y="4452"/>
                    <a:pt x="16685" y="4452"/>
                  </a:cubicBezTo>
                  <a:cubicBezTo>
                    <a:pt x="16949" y="4452"/>
                    <a:pt x="17110" y="4161"/>
                    <a:pt x="16967" y="3938"/>
                  </a:cubicBezTo>
                  <a:cubicBezTo>
                    <a:pt x="15467" y="1569"/>
                    <a:pt x="11456" y="50"/>
                    <a:pt x="8600" y="3"/>
                  </a:cubicBezTo>
                  <a:cubicBezTo>
                    <a:pt x="8556" y="3"/>
                    <a:pt x="8511" y="0"/>
                    <a:pt x="8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3288725" y="4307175"/>
              <a:ext cx="918025" cy="106025"/>
            </a:xfrm>
            <a:custGeom>
              <a:avLst/>
              <a:gdLst/>
              <a:ahLst/>
              <a:cxnLst/>
              <a:rect l="l" t="t" r="r" b="b"/>
              <a:pathLst>
                <a:path w="36721" h="4241" extrusionOk="0">
                  <a:moveTo>
                    <a:pt x="36243" y="1"/>
                  </a:moveTo>
                  <a:cubicBezTo>
                    <a:pt x="36107" y="1"/>
                    <a:pt x="35974" y="66"/>
                    <a:pt x="35893" y="187"/>
                  </a:cubicBezTo>
                  <a:cubicBezTo>
                    <a:pt x="35206" y="1191"/>
                    <a:pt x="31229" y="1968"/>
                    <a:pt x="25255" y="2265"/>
                  </a:cubicBezTo>
                  <a:cubicBezTo>
                    <a:pt x="23841" y="2335"/>
                    <a:pt x="22184" y="2484"/>
                    <a:pt x="20615" y="3052"/>
                  </a:cubicBezTo>
                  <a:cubicBezTo>
                    <a:pt x="19916" y="3305"/>
                    <a:pt x="19163" y="3402"/>
                    <a:pt x="18380" y="3402"/>
                  </a:cubicBezTo>
                  <a:cubicBezTo>
                    <a:pt x="17110" y="3402"/>
                    <a:pt x="15761" y="3147"/>
                    <a:pt x="14440" y="2897"/>
                  </a:cubicBezTo>
                  <a:cubicBezTo>
                    <a:pt x="13204" y="2663"/>
                    <a:pt x="12058" y="2450"/>
                    <a:pt x="10999" y="2449"/>
                  </a:cubicBezTo>
                  <a:cubicBezTo>
                    <a:pt x="7856" y="2473"/>
                    <a:pt x="0" y="2518"/>
                    <a:pt x="0" y="2518"/>
                  </a:cubicBezTo>
                  <a:lnTo>
                    <a:pt x="5" y="3361"/>
                  </a:lnTo>
                  <a:cubicBezTo>
                    <a:pt x="5" y="3361"/>
                    <a:pt x="7863" y="3315"/>
                    <a:pt x="11005" y="3293"/>
                  </a:cubicBezTo>
                  <a:cubicBezTo>
                    <a:pt x="11992" y="3325"/>
                    <a:pt x="13089" y="3500"/>
                    <a:pt x="14283" y="3726"/>
                  </a:cubicBezTo>
                  <a:cubicBezTo>
                    <a:pt x="15595" y="3974"/>
                    <a:pt x="17013" y="4240"/>
                    <a:pt x="18385" y="4240"/>
                  </a:cubicBezTo>
                  <a:cubicBezTo>
                    <a:pt x="19255" y="4240"/>
                    <a:pt x="20108" y="4134"/>
                    <a:pt x="20902" y="3845"/>
                  </a:cubicBezTo>
                  <a:cubicBezTo>
                    <a:pt x="22366" y="3314"/>
                    <a:pt x="23945" y="3173"/>
                    <a:pt x="25297" y="3108"/>
                  </a:cubicBezTo>
                  <a:cubicBezTo>
                    <a:pt x="31904" y="2778"/>
                    <a:pt x="35703" y="1956"/>
                    <a:pt x="36588" y="661"/>
                  </a:cubicBezTo>
                  <a:cubicBezTo>
                    <a:pt x="36721" y="469"/>
                    <a:pt x="36672" y="206"/>
                    <a:pt x="36479" y="74"/>
                  </a:cubicBezTo>
                  <a:cubicBezTo>
                    <a:pt x="36407" y="24"/>
                    <a:pt x="36325" y="1"/>
                    <a:pt x="36243" y="1"/>
                  </a:cubicBezTo>
                  <a:close/>
                </a:path>
              </a:pathLst>
            </a:custGeom>
            <a:solidFill>
              <a:srgbClr val="E9D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4465075" y="2371125"/>
              <a:ext cx="740125" cy="219900"/>
            </a:xfrm>
            <a:custGeom>
              <a:avLst/>
              <a:gdLst/>
              <a:ahLst/>
              <a:cxnLst/>
              <a:rect l="l" t="t" r="r" b="b"/>
              <a:pathLst>
                <a:path w="29605" h="8796" extrusionOk="0">
                  <a:moveTo>
                    <a:pt x="15725" y="0"/>
                  </a:moveTo>
                  <a:cubicBezTo>
                    <a:pt x="5631" y="0"/>
                    <a:pt x="200" y="8029"/>
                    <a:pt x="127" y="8144"/>
                  </a:cubicBezTo>
                  <a:cubicBezTo>
                    <a:pt x="0" y="8339"/>
                    <a:pt x="53" y="8600"/>
                    <a:pt x="248" y="8727"/>
                  </a:cubicBezTo>
                  <a:cubicBezTo>
                    <a:pt x="317" y="8771"/>
                    <a:pt x="397" y="8796"/>
                    <a:pt x="480" y="8796"/>
                  </a:cubicBezTo>
                  <a:cubicBezTo>
                    <a:pt x="622" y="8796"/>
                    <a:pt x="755" y="8725"/>
                    <a:pt x="834" y="8606"/>
                  </a:cubicBezTo>
                  <a:cubicBezTo>
                    <a:pt x="1119" y="8170"/>
                    <a:pt x="6132" y="785"/>
                    <a:pt x="15589" y="785"/>
                  </a:cubicBezTo>
                  <a:cubicBezTo>
                    <a:pt x="19334" y="785"/>
                    <a:pt x="23777" y="1944"/>
                    <a:pt x="28899" y="5151"/>
                  </a:cubicBezTo>
                  <a:cubicBezTo>
                    <a:pt x="28968" y="5194"/>
                    <a:pt x="29046" y="5215"/>
                    <a:pt x="29122" y="5215"/>
                  </a:cubicBezTo>
                  <a:cubicBezTo>
                    <a:pt x="29263" y="5215"/>
                    <a:pt x="29400" y="5145"/>
                    <a:pt x="29480" y="5017"/>
                  </a:cubicBezTo>
                  <a:cubicBezTo>
                    <a:pt x="29604" y="4820"/>
                    <a:pt x="29544" y="4559"/>
                    <a:pt x="29346" y="4435"/>
                  </a:cubicBezTo>
                  <a:cubicBezTo>
                    <a:pt x="24147" y="1180"/>
                    <a:pt x="19593" y="0"/>
                    <a:pt x="15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4771550" y="2409075"/>
              <a:ext cx="168675" cy="168675"/>
            </a:xfrm>
            <a:custGeom>
              <a:avLst/>
              <a:gdLst/>
              <a:ahLst/>
              <a:cxnLst/>
              <a:rect l="l" t="t" r="r" b="b"/>
              <a:pathLst>
                <a:path w="6747" h="6747" extrusionOk="0">
                  <a:moveTo>
                    <a:pt x="3373" y="1"/>
                  </a:moveTo>
                  <a:cubicBezTo>
                    <a:pt x="1510" y="1"/>
                    <a:pt x="0" y="1511"/>
                    <a:pt x="0" y="3373"/>
                  </a:cubicBezTo>
                  <a:cubicBezTo>
                    <a:pt x="0" y="5236"/>
                    <a:pt x="1510" y="6746"/>
                    <a:pt x="3373" y="6746"/>
                  </a:cubicBezTo>
                  <a:cubicBezTo>
                    <a:pt x="5236" y="6746"/>
                    <a:pt x="6746" y="5236"/>
                    <a:pt x="6746" y="3373"/>
                  </a:cubicBezTo>
                  <a:cubicBezTo>
                    <a:pt x="6746" y="1511"/>
                    <a:pt x="5236" y="1"/>
                    <a:pt x="3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760650" y="2398525"/>
              <a:ext cx="190175" cy="189775"/>
            </a:xfrm>
            <a:custGeom>
              <a:avLst/>
              <a:gdLst/>
              <a:ahLst/>
              <a:cxnLst/>
              <a:rect l="l" t="t" r="r" b="b"/>
              <a:pathLst>
                <a:path w="7607" h="7591" extrusionOk="0">
                  <a:moveTo>
                    <a:pt x="3809" y="844"/>
                  </a:moveTo>
                  <a:cubicBezTo>
                    <a:pt x="5427" y="844"/>
                    <a:pt x="6749" y="2154"/>
                    <a:pt x="6760" y="3774"/>
                  </a:cubicBezTo>
                  <a:cubicBezTo>
                    <a:pt x="6771" y="5401"/>
                    <a:pt x="5458" y="6736"/>
                    <a:pt x="3830" y="6747"/>
                  </a:cubicBezTo>
                  <a:lnTo>
                    <a:pt x="3809" y="6747"/>
                  </a:lnTo>
                  <a:cubicBezTo>
                    <a:pt x="2194" y="6747"/>
                    <a:pt x="871" y="5437"/>
                    <a:pt x="858" y="3817"/>
                  </a:cubicBezTo>
                  <a:cubicBezTo>
                    <a:pt x="847" y="2190"/>
                    <a:pt x="2161" y="857"/>
                    <a:pt x="3788" y="844"/>
                  </a:cubicBezTo>
                  <a:close/>
                  <a:moveTo>
                    <a:pt x="3782" y="1"/>
                  </a:moveTo>
                  <a:cubicBezTo>
                    <a:pt x="1686" y="17"/>
                    <a:pt x="0" y="1729"/>
                    <a:pt x="15" y="3823"/>
                  </a:cubicBezTo>
                  <a:cubicBezTo>
                    <a:pt x="31" y="5906"/>
                    <a:pt x="1730" y="7590"/>
                    <a:pt x="3809" y="7590"/>
                  </a:cubicBezTo>
                  <a:lnTo>
                    <a:pt x="3837" y="7590"/>
                  </a:lnTo>
                  <a:cubicBezTo>
                    <a:pt x="5925" y="7572"/>
                    <a:pt x="7606" y="5870"/>
                    <a:pt x="7598" y="3782"/>
                  </a:cubicBezTo>
                  <a:cubicBezTo>
                    <a:pt x="7591" y="1693"/>
                    <a:pt x="5897" y="4"/>
                    <a:pt x="3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4506325" y="2312775"/>
              <a:ext cx="570600" cy="151450"/>
            </a:xfrm>
            <a:custGeom>
              <a:avLst/>
              <a:gdLst/>
              <a:ahLst/>
              <a:cxnLst/>
              <a:rect l="l" t="t" r="r" b="b"/>
              <a:pathLst>
                <a:path w="22824" h="6058" extrusionOk="0">
                  <a:moveTo>
                    <a:pt x="22360" y="1"/>
                  </a:moveTo>
                  <a:cubicBezTo>
                    <a:pt x="22254" y="1"/>
                    <a:pt x="22147" y="41"/>
                    <a:pt x="22065" y="121"/>
                  </a:cubicBezTo>
                  <a:cubicBezTo>
                    <a:pt x="20132" y="2084"/>
                    <a:pt x="18220" y="2471"/>
                    <a:pt x="17010" y="2471"/>
                  </a:cubicBezTo>
                  <a:cubicBezTo>
                    <a:pt x="16271" y="2471"/>
                    <a:pt x="15794" y="2326"/>
                    <a:pt x="15732" y="2308"/>
                  </a:cubicBezTo>
                  <a:cubicBezTo>
                    <a:pt x="13126" y="1692"/>
                    <a:pt x="10938" y="1445"/>
                    <a:pt x="9105" y="1445"/>
                  </a:cubicBezTo>
                  <a:cubicBezTo>
                    <a:pt x="1892" y="1445"/>
                    <a:pt x="178" y="5272"/>
                    <a:pt x="91" y="5475"/>
                  </a:cubicBezTo>
                  <a:cubicBezTo>
                    <a:pt x="0" y="5689"/>
                    <a:pt x="101" y="5935"/>
                    <a:pt x="316" y="6026"/>
                  </a:cubicBezTo>
                  <a:cubicBezTo>
                    <a:pt x="366" y="6047"/>
                    <a:pt x="418" y="6058"/>
                    <a:pt x="472" y="6058"/>
                  </a:cubicBezTo>
                  <a:cubicBezTo>
                    <a:pt x="475" y="6058"/>
                    <a:pt x="477" y="6058"/>
                    <a:pt x="480" y="6058"/>
                  </a:cubicBezTo>
                  <a:cubicBezTo>
                    <a:pt x="649" y="6058"/>
                    <a:pt x="801" y="5958"/>
                    <a:pt x="867" y="5803"/>
                  </a:cubicBezTo>
                  <a:cubicBezTo>
                    <a:pt x="887" y="5760"/>
                    <a:pt x="2488" y="2293"/>
                    <a:pt x="9180" y="2293"/>
                  </a:cubicBezTo>
                  <a:cubicBezTo>
                    <a:pt x="10923" y="2293"/>
                    <a:pt x="13011" y="2528"/>
                    <a:pt x="15505" y="3120"/>
                  </a:cubicBezTo>
                  <a:cubicBezTo>
                    <a:pt x="15563" y="3137"/>
                    <a:pt x="16130" y="3312"/>
                    <a:pt x="17006" y="3312"/>
                  </a:cubicBezTo>
                  <a:cubicBezTo>
                    <a:pt x="18384" y="3312"/>
                    <a:pt x="20529" y="2879"/>
                    <a:pt x="22664" y="714"/>
                  </a:cubicBezTo>
                  <a:cubicBezTo>
                    <a:pt x="22823" y="548"/>
                    <a:pt x="22820" y="285"/>
                    <a:pt x="22656" y="122"/>
                  </a:cubicBezTo>
                  <a:cubicBezTo>
                    <a:pt x="22574" y="41"/>
                    <a:pt x="22467" y="1"/>
                    <a:pt x="223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4948850" y="2353925"/>
              <a:ext cx="255400" cy="57875"/>
            </a:xfrm>
            <a:custGeom>
              <a:avLst/>
              <a:gdLst/>
              <a:ahLst/>
              <a:cxnLst/>
              <a:rect l="l" t="t" r="r" b="b"/>
              <a:pathLst>
                <a:path w="10216" h="2315" extrusionOk="0">
                  <a:moveTo>
                    <a:pt x="9733" y="0"/>
                  </a:moveTo>
                  <a:cubicBezTo>
                    <a:pt x="9659" y="0"/>
                    <a:pt x="9583" y="20"/>
                    <a:pt x="9515" y="61"/>
                  </a:cubicBezTo>
                  <a:cubicBezTo>
                    <a:pt x="9484" y="81"/>
                    <a:pt x="7170" y="1461"/>
                    <a:pt x="3957" y="1461"/>
                  </a:cubicBezTo>
                  <a:cubicBezTo>
                    <a:pt x="2916" y="1461"/>
                    <a:pt x="1780" y="1316"/>
                    <a:pt x="596" y="933"/>
                  </a:cubicBezTo>
                  <a:cubicBezTo>
                    <a:pt x="555" y="920"/>
                    <a:pt x="513" y="914"/>
                    <a:pt x="472" y="914"/>
                  </a:cubicBezTo>
                  <a:cubicBezTo>
                    <a:pt x="295" y="914"/>
                    <a:pt x="130" y="1028"/>
                    <a:pt x="73" y="1205"/>
                  </a:cubicBezTo>
                  <a:cubicBezTo>
                    <a:pt x="1" y="1423"/>
                    <a:pt x="118" y="1658"/>
                    <a:pt x="336" y="1733"/>
                  </a:cubicBezTo>
                  <a:cubicBezTo>
                    <a:pt x="1512" y="2117"/>
                    <a:pt x="2741" y="2314"/>
                    <a:pt x="3980" y="2314"/>
                  </a:cubicBezTo>
                  <a:cubicBezTo>
                    <a:pt x="3983" y="2314"/>
                    <a:pt x="3987" y="2314"/>
                    <a:pt x="3990" y="2314"/>
                  </a:cubicBezTo>
                  <a:cubicBezTo>
                    <a:pt x="7392" y="2314"/>
                    <a:pt x="9820" y="863"/>
                    <a:pt x="9953" y="783"/>
                  </a:cubicBezTo>
                  <a:cubicBezTo>
                    <a:pt x="10152" y="661"/>
                    <a:pt x="10215" y="402"/>
                    <a:pt x="10094" y="203"/>
                  </a:cubicBezTo>
                  <a:cubicBezTo>
                    <a:pt x="10015" y="72"/>
                    <a:pt x="9876" y="0"/>
                    <a:pt x="9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2293250" y="2480500"/>
              <a:ext cx="697725" cy="119475"/>
            </a:xfrm>
            <a:custGeom>
              <a:avLst/>
              <a:gdLst/>
              <a:ahLst/>
              <a:cxnLst/>
              <a:rect l="l" t="t" r="r" b="b"/>
              <a:pathLst>
                <a:path w="27909" h="4779" extrusionOk="0">
                  <a:moveTo>
                    <a:pt x="480" y="1"/>
                  </a:moveTo>
                  <a:cubicBezTo>
                    <a:pt x="343" y="1"/>
                    <a:pt x="209" y="68"/>
                    <a:pt x="127" y="191"/>
                  </a:cubicBezTo>
                  <a:cubicBezTo>
                    <a:pt x="0" y="386"/>
                    <a:pt x="54" y="647"/>
                    <a:pt x="249" y="776"/>
                  </a:cubicBezTo>
                  <a:cubicBezTo>
                    <a:pt x="3941" y="3198"/>
                    <a:pt x="11185" y="4778"/>
                    <a:pt x="16925" y="4778"/>
                  </a:cubicBezTo>
                  <a:cubicBezTo>
                    <a:pt x="19118" y="4778"/>
                    <a:pt x="21092" y="4548"/>
                    <a:pt x="22563" y="4044"/>
                  </a:cubicBezTo>
                  <a:cubicBezTo>
                    <a:pt x="24286" y="3456"/>
                    <a:pt x="25356" y="3293"/>
                    <a:pt x="26012" y="3293"/>
                  </a:cubicBezTo>
                  <a:cubicBezTo>
                    <a:pt x="26515" y="3293"/>
                    <a:pt x="26776" y="3389"/>
                    <a:pt x="26902" y="3463"/>
                  </a:cubicBezTo>
                  <a:cubicBezTo>
                    <a:pt x="27035" y="3542"/>
                    <a:pt x="27060" y="3619"/>
                    <a:pt x="27064" y="3637"/>
                  </a:cubicBezTo>
                  <a:cubicBezTo>
                    <a:pt x="27078" y="3858"/>
                    <a:pt x="27263" y="4031"/>
                    <a:pt x="27486" y="4031"/>
                  </a:cubicBezTo>
                  <a:lnTo>
                    <a:pt x="27489" y="4031"/>
                  </a:lnTo>
                  <a:cubicBezTo>
                    <a:pt x="27721" y="4030"/>
                    <a:pt x="27908" y="3838"/>
                    <a:pt x="27906" y="3606"/>
                  </a:cubicBezTo>
                  <a:cubicBezTo>
                    <a:pt x="27905" y="3390"/>
                    <a:pt x="27780" y="3049"/>
                    <a:pt x="27431" y="2802"/>
                  </a:cubicBezTo>
                  <a:cubicBezTo>
                    <a:pt x="27101" y="2568"/>
                    <a:pt x="26627" y="2451"/>
                    <a:pt x="26012" y="2451"/>
                  </a:cubicBezTo>
                  <a:cubicBezTo>
                    <a:pt x="25087" y="2451"/>
                    <a:pt x="23843" y="2717"/>
                    <a:pt x="22291" y="3247"/>
                  </a:cubicBezTo>
                  <a:cubicBezTo>
                    <a:pt x="20925" y="3714"/>
                    <a:pt x="19068" y="3927"/>
                    <a:pt x="16991" y="3927"/>
                  </a:cubicBezTo>
                  <a:cubicBezTo>
                    <a:pt x="11412" y="3927"/>
                    <a:pt x="4241" y="2386"/>
                    <a:pt x="712" y="70"/>
                  </a:cubicBezTo>
                  <a:cubicBezTo>
                    <a:pt x="640" y="23"/>
                    <a:pt x="560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4242500" y="1860150"/>
              <a:ext cx="1110700" cy="201825"/>
            </a:xfrm>
            <a:custGeom>
              <a:avLst/>
              <a:gdLst/>
              <a:ahLst/>
              <a:cxnLst/>
              <a:rect l="l" t="t" r="r" b="b"/>
              <a:pathLst>
                <a:path w="44428" h="8073" extrusionOk="0">
                  <a:moveTo>
                    <a:pt x="3279" y="1"/>
                  </a:moveTo>
                  <a:cubicBezTo>
                    <a:pt x="3170" y="1"/>
                    <a:pt x="3062" y="42"/>
                    <a:pt x="2980" y="125"/>
                  </a:cubicBezTo>
                  <a:cubicBezTo>
                    <a:pt x="1336" y="1739"/>
                    <a:pt x="259" y="3979"/>
                    <a:pt x="26" y="6271"/>
                  </a:cubicBezTo>
                  <a:cubicBezTo>
                    <a:pt x="0" y="6533"/>
                    <a:pt x="210" y="6735"/>
                    <a:pt x="446" y="6735"/>
                  </a:cubicBezTo>
                  <a:cubicBezTo>
                    <a:pt x="509" y="6735"/>
                    <a:pt x="575" y="6721"/>
                    <a:pt x="637" y="6688"/>
                  </a:cubicBezTo>
                  <a:cubicBezTo>
                    <a:pt x="3476" y="5243"/>
                    <a:pt x="6798" y="4209"/>
                    <a:pt x="10794" y="3524"/>
                  </a:cubicBezTo>
                  <a:cubicBezTo>
                    <a:pt x="13839" y="3003"/>
                    <a:pt x="16931" y="2746"/>
                    <a:pt x="20025" y="2746"/>
                  </a:cubicBezTo>
                  <a:cubicBezTo>
                    <a:pt x="28207" y="2746"/>
                    <a:pt x="36406" y="4545"/>
                    <a:pt x="43793" y="8032"/>
                  </a:cubicBezTo>
                  <a:cubicBezTo>
                    <a:pt x="43848" y="8059"/>
                    <a:pt x="43910" y="8072"/>
                    <a:pt x="43972" y="8072"/>
                  </a:cubicBezTo>
                  <a:lnTo>
                    <a:pt x="43971" y="8072"/>
                  </a:lnTo>
                  <a:cubicBezTo>
                    <a:pt x="43972" y="8072"/>
                    <a:pt x="43973" y="8072"/>
                    <a:pt x="43973" y="8072"/>
                  </a:cubicBezTo>
                  <a:cubicBezTo>
                    <a:pt x="44170" y="8072"/>
                    <a:pt x="44341" y="7935"/>
                    <a:pt x="44384" y="7742"/>
                  </a:cubicBezTo>
                  <a:cubicBezTo>
                    <a:pt x="44427" y="7550"/>
                    <a:pt x="44331" y="7353"/>
                    <a:pt x="44151" y="7268"/>
                  </a:cubicBezTo>
                  <a:cubicBezTo>
                    <a:pt x="36654" y="3730"/>
                    <a:pt x="28332" y="1904"/>
                    <a:pt x="20026" y="1904"/>
                  </a:cubicBezTo>
                  <a:cubicBezTo>
                    <a:pt x="16884" y="1904"/>
                    <a:pt x="13744" y="2165"/>
                    <a:pt x="10652" y="2693"/>
                  </a:cubicBezTo>
                  <a:cubicBezTo>
                    <a:pt x="6904" y="3334"/>
                    <a:pt x="3730" y="4282"/>
                    <a:pt x="981" y="5583"/>
                  </a:cubicBezTo>
                  <a:cubicBezTo>
                    <a:pt x="1329" y="3759"/>
                    <a:pt x="2250" y="2022"/>
                    <a:pt x="3569" y="728"/>
                  </a:cubicBezTo>
                  <a:cubicBezTo>
                    <a:pt x="3739" y="566"/>
                    <a:pt x="3744" y="296"/>
                    <a:pt x="3580" y="128"/>
                  </a:cubicBezTo>
                  <a:cubicBezTo>
                    <a:pt x="3497" y="43"/>
                    <a:pt x="3388" y="1"/>
                    <a:pt x="3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636800" y="1871325"/>
              <a:ext cx="378150" cy="1769450"/>
            </a:xfrm>
            <a:custGeom>
              <a:avLst/>
              <a:gdLst/>
              <a:ahLst/>
              <a:cxnLst/>
              <a:rect l="l" t="t" r="r" b="b"/>
              <a:pathLst>
                <a:path w="15126" h="70778" extrusionOk="0">
                  <a:moveTo>
                    <a:pt x="441" y="0"/>
                  </a:moveTo>
                  <a:cubicBezTo>
                    <a:pt x="425" y="0"/>
                    <a:pt x="409" y="1"/>
                    <a:pt x="393" y="3"/>
                  </a:cubicBezTo>
                  <a:cubicBezTo>
                    <a:pt x="163" y="34"/>
                    <a:pt x="0" y="244"/>
                    <a:pt x="30" y="475"/>
                  </a:cubicBezTo>
                  <a:lnTo>
                    <a:pt x="4887" y="37478"/>
                  </a:lnTo>
                  <a:cubicBezTo>
                    <a:pt x="6206" y="47522"/>
                    <a:pt x="7700" y="58907"/>
                    <a:pt x="13497" y="68188"/>
                  </a:cubicBezTo>
                  <a:cubicBezTo>
                    <a:pt x="13720" y="68541"/>
                    <a:pt x="14196" y="69406"/>
                    <a:pt x="13818" y="69762"/>
                  </a:cubicBezTo>
                  <a:cubicBezTo>
                    <a:pt x="13668" y="69904"/>
                    <a:pt x="13407" y="69934"/>
                    <a:pt x="13129" y="69934"/>
                  </a:cubicBezTo>
                  <a:cubicBezTo>
                    <a:pt x="13047" y="69934"/>
                    <a:pt x="12964" y="69931"/>
                    <a:pt x="12882" y="69928"/>
                  </a:cubicBezTo>
                  <a:lnTo>
                    <a:pt x="3724" y="69537"/>
                  </a:lnTo>
                  <a:cubicBezTo>
                    <a:pt x="3701" y="69533"/>
                    <a:pt x="3678" y="69531"/>
                    <a:pt x="3657" y="69531"/>
                  </a:cubicBezTo>
                  <a:cubicBezTo>
                    <a:pt x="3432" y="69531"/>
                    <a:pt x="3294" y="69727"/>
                    <a:pt x="3285" y="69939"/>
                  </a:cubicBezTo>
                  <a:cubicBezTo>
                    <a:pt x="3275" y="70172"/>
                    <a:pt x="3455" y="70369"/>
                    <a:pt x="3689" y="70379"/>
                  </a:cubicBezTo>
                  <a:lnTo>
                    <a:pt x="12845" y="70772"/>
                  </a:lnTo>
                  <a:cubicBezTo>
                    <a:pt x="12933" y="70775"/>
                    <a:pt x="13030" y="70777"/>
                    <a:pt x="13135" y="70777"/>
                  </a:cubicBezTo>
                  <a:cubicBezTo>
                    <a:pt x="13528" y="70777"/>
                    <a:pt x="14027" y="70722"/>
                    <a:pt x="14396" y="70376"/>
                  </a:cubicBezTo>
                  <a:cubicBezTo>
                    <a:pt x="14817" y="69979"/>
                    <a:pt x="15125" y="69200"/>
                    <a:pt x="14212" y="67740"/>
                  </a:cubicBezTo>
                  <a:cubicBezTo>
                    <a:pt x="8511" y="58617"/>
                    <a:pt x="7032" y="47328"/>
                    <a:pt x="5724" y="37370"/>
                  </a:cubicBezTo>
                  <a:lnTo>
                    <a:pt x="867" y="366"/>
                  </a:lnTo>
                  <a:cubicBezTo>
                    <a:pt x="838" y="151"/>
                    <a:pt x="646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092275" y="1860275"/>
              <a:ext cx="1110375" cy="201700"/>
            </a:xfrm>
            <a:custGeom>
              <a:avLst/>
              <a:gdLst/>
              <a:ahLst/>
              <a:cxnLst/>
              <a:rect l="l" t="t" r="r" b="b"/>
              <a:pathLst>
                <a:path w="44415" h="8068" extrusionOk="0">
                  <a:moveTo>
                    <a:pt x="41154" y="0"/>
                  </a:moveTo>
                  <a:cubicBezTo>
                    <a:pt x="41044" y="0"/>
                    <a:pt x="40935" y="43"/>
                    <a:pt x="40852" y="127"/>
                  </a:cubicBezTo>
                  <a:cubicBezTo>
                    <a:pt x="40690" y="293"/>
                    <a:pt x="40692" y="559"/>
                    <a:pt x="40857" y="723"/>
                  </a:cubicBezTo>
                  <a:cubicBezTo>
                    <a:pt x="42177" y="2019"/>
                    <a:pt x="43097" y="3754"/>
                    <a:pt x="43447" y="5578"/>
                  </a:cubicBezTo>
                  <a:cubicBezTo>
                    <a:pt x="40698" y="4278"/>
                    <a:pt x="37524" y="3329"/>
                    <a:pt x="33774" y="2688"/>
                  </a:cubicBezTo>
                  <a:cubicBezTo>
                    <a:pt x="30680" y="2158"/>
                    <a:pt x="27539" y="1896"/>
                    <a:pt x="24396" y="1896"/>
                  </a:cubicBezTo>
                  <a:cubicBezTo>
                    <a:pt x="16090" y="1896"/>
                    <a:pt x="7771" y="3725"/>
                    <a:pt x="275" y="7263"/>
                  </a:cubicBezTo>
                  <a:cubicBezTo>
                    <a:pt x="97" y="7348"/>
                    <a:pt x="0" y="7545"/>
                    <a:pt x="44" y="7737"/>
                  </a:cubicBezTo>
                  <a:cubicBezTo>
                    <a:pt x="87" y="7930"/>
                    <a:pt x="257" y="8067"/>
                    <a:pt x="455" y="8067"/>
                  </a:cubicBezTo>
                  <a:cubicBezTo>
                    <a:pt x="517" y="8067"/>
                    <a:pt x="579" y="8054"/>
                    <a:pt x="636" y="8027"/>
                  </a:cubicBezTo>
                  <a:cubicBezTo>
                    <a:pt x="8022" y="4540"/>
                    <a:pt x="16218" y="2741"/>
                    <a:pt x="24400" y="2741"/>
                  </a:cubicBezTo>
                  <a:cubicBezTo>
                    <a:pt x="27495" y="2741"/>
                    <a:pt x="30587" y="2998"/>
                    <a:pt x="33633" y="3519"/>
                  </a:cubicBezTo>
                  <a:cubicBezTo>
                    <a:pt x="37631" y="4204"/>
                    <a:pt x="40952" y="5238"/>
                    <a:pt x="43789" y="6683"/>
                  </a:cubicBezTo>
                  <a:cubicBezTo>
                    <a:pt x="43849" y="6715"/>
                    <a:pt x="43915" y="6731"/>
                    <a:pt x="43981" y="6731"/>
                  </a:cubicBezTo>
                  <a:cubicBezTo>
                    <a:pt x="44064" y="6731"/>
                    <a:pt x="44147" y="6706"/>
                    <a:pt x="44217" y="6656"/>
                  </a:cubicBezTo>
                  <a:cubicBezTo>
                    <a:pt x="44345" y="6569"/>
                    <a:pt x="44414" y="6419"/>
                    <a:pt x="44399" y="6266"/>
                  </a:cubicBezTo>
                  <a:cubicBezTo>
                    <a:pt x="44168" y="3975"/>
                    <a:pt x="43093" y="1735"/>
                    <a:pt x="41448" y="120"/>
                  </a:cubicBezTo>
                  <a:cubicBezTo>
                    <a:pt x="41366" y="40"/>
                    <a:pt x="41260" y="0"/>
                    <a:pt x="41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394" name="Google Shape;394;p31"/>
          <p:cNvCxnSpPr/>
          <p:nvPr/>
        </p:nvCxnSpPr>
        <p:spPr>
          <a:xfrm>
            <a:off x="112925" y="2377321"/>
            <a:ext cx="83706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5" name="Google Shape;395;p31"/>
          <p:cNvGrpSpPr/>
          <p:nvPr/>
        </p:nvGrpSpPr>
        <p:grpSpPr>
          <a:xfrm>
            <a:off x="8333361" y="315835"/>
            <a:ext cx="194534" cy="683149"/>
            <a:chOff x="3601100" y="-1"/>
            <a:chExt cx="389146" cy="1366571"/>
          </a:xfrm>
        </p:grpSpPr>
        <p:sp>
          <p:nvSpPr>
            <p:cNvPr id="396" name="Google Shape;396;p31"/>
            <p:cNvSpPr/>
            <p:nvPr/>
          </p:nvSpPr>
          <p:spPr>
            <a:xfrm>
              <a:off x="3601461" y="-1"/>
              <a:ext cx="388785" cy="388785"/>
            </a:xfrm>
            <a:custGeom>
              <a:avLst/>
              <a:gdLst/>
              <a:ahLst/>
              <a:cxnLst/>
              <a:rect l="l" t="t" r="r" b="b"/>
              <a:pathLst>
                <a:path w="36626" h="36626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cubicBezTo>
                    <a:pt x="0" y="28422"/>
                    <a:pt x="8204" y="36626"/>
                    <a:pt x="18313" y="36626"/>
                  </a:cubicBezTo>
                  <a:cubicBezTo>
                    <a:pt x="28422" y="36626"/>
                    <a:pt x="36626" y="28422"/>
                    <a:pt x="36626" y="18313"/>
                  </a:cubicBez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601461" y="391494"/>
              <a:ext cx="388785" cy="194573"/>
            </a:xfrm>
            <a:custGeom>
              <a:avLst/>
              <a:gdLst/>
              <a:ahLst/>
              <a:cxnLst/>
              <a:rect l="l" t="t" r="r" b="b"/>
              <a:pathLst>
                <a:path w="36626" h="18330" extrusionOk="0">
                  <a:moveTo>
                    <a:pt x="18313" y="0"/>
                  </a:moveTo>
                  <a:cubicBezTo>
                    <a:pt x="8204" y="0"/>
                    <a:pt x="0" y="8221"/>
                    <a:pt x="0" y="18330"/>
                  </a:cubicBezTo>
                  <a:lnTo>
                    <a:pt x="36626" y="18330"/>
                  </a:lnTo>
                  <a:cubicBezTo>
                    <a:pt x="36626" y="8221"/>
                    <a:pt x="28422" y="0"/>
                    <a:pt x="183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601461" y="587325"/>
              <a:ext cx="388785" cy="194403"/>
            </a:xfrm>
            <a:custGeom>
              <a:avLst/>
              <a:gdLst/>
              <a:ahLst/>
              <a:cxnLst/>
              <a:rect l="l" t="t" r="r" b="b"/>
              <a:pathLst>
                <a:path w="36626" h="18314" extrusionOk="0">
                  <a:moveTo>
                    <a:pt x="18313" y="1"/>
                  </a:moveTo>
                  <a:cubicBezTo>
                    <a:pt x="8204" y="1"/>
                    <a:pt x="0" y="8205"/>
                    <a:pt x="0" y="18313"/>
                  </a:cubicBezTo>
                  <a:lnTo>
                    <a:pt x="36626" y="18313"/>
                  </a:lnTo>
                  <a:cubicBezTo>
                    <a:pt x="36626" y="8205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3601461" y="783338"/>
              <a:ext cx="388785" cy="388965"/>
            </a:xfrm>
            <a:custGeom>
              <a:avLst/>
              <a:gdLst/>
              <a:ahLst/>
              <a:cxnLst/>
              <a:rect l="l" t="t" r="r" b="b"/>
              <a:pathLst>
                <a:path w="36626" h="36643" extrusionOk="0">
                  <a:moveTo>
                    <a:pt x="18313" y="1"/>
                  </a:moveTo>
                  <a:cubicBezTo>
                    <a:pt x="8204" y="1"/>
                    <a:pt x="0" y="8204"/>
                    <a:pt x="0" y="18313"/>
                  </a:cubicBezTo>
                  <a:cubicBezTo>
                    <a:pt x="0" y="28438"/>
                    <a:pt x="8204" y="36642"/>
                    <a:pt x="18313" y="36642"/>
                  </a:cubicBezTo>
                  <a:cubicBezTo>
                    <a:pt x="28422" y="36642"/>
                    <a:pt x="36626" y="28438"/>
                    <a:pt x="36626" y="18313"/>
                  </a:cubicBezTo>
                  <a:cubicBezTo>
                    <a:pt x="36626" y="8204"/>
                    <a:pt x="28422" y="1"/>
                    <a:pt x="18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601100" y="1171987"/>
              <a:ext cx="388965" cy="194584"/>
            </a:xfrm>
            <a:custGeom>
              <a:avLst/>
              <a:gdLst/>
              <a:ahLst/>
              <a:cxnLst/>
              <a:rect l="l" t="t" r="r" b="b"/>
              <a:pathLst>
                <a:path w="36643" h="18331" extrusionOk="0">
                  <a:moveTo>
                    <a:pt x="1" y="1"/>
                  </a:moveTo>
                  <a:cubicBezTo>
                    <a:pt x="1" y="10110"/>
                    <a:pt x="8222" y="18330"/>
                    <a:pt x="18330" y="18330"/>
                  </a:cubicBezTo>
                  <a:cubicBezTo>
                    <a:pt x="28439" y="18330"/>
                    <a:pt x="36643" y="10110"/>
                    <a:pt x="36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01" name="Google Shape;401;p31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09444" y="2377304"/>
            <a:ext cx="795255" cy="1973511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02" name="Google Shape;402;p31"/>
          <p:cNvPicPr preferRelativeResize="0"/>
          <p:nvPr/>
        </p:nvPicPr>
        <p:blipFill>
          <a:blip r:embed="rId2"/>
          <a:stretch>
            <a:fillRect/>
          </a:stretch>
        </p:blipFill>
        <p:spPr>
          <a:xfrm flipH="1">
            <a:off x="1431122" y="2377322"/>
            <a:ext cx="795253" cy="1973489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03" name="Google Shape;403;p31"/>
          <p:cNvPicPr preferRelativeResize="0"/>
          <p:nvPr/>
        </p:nvPicPr>
        <p:blipFill>
          <a:blip r:embed="rId3"/>
          <a:stretch>
            <a:fillRect/>
          </a:stretch>
        </p:blipFill>
        <p:spPr>
          <a:xfrm flipH="1">
            <a:off x="2552778" y="2377322"/>
            <a:ext cx="795253" cy="1973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1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2986450" y="332825"/>
            <a:ext cx="797100" cy="7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1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3674435" y="2377258"/>
            <a:ext cx="795253" cy="1973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31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4882042" y="2377317"/>
            <a:ext cx="795253" cy="1973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31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6089649" y="2377275"/>
            <a:ext cx="795253" cy="1973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31"/>
          <p:cNvPicPr preferRelativeResize="0"/>
          <p:nvPr/>
        </p:nvPicPr>
        <p:blipFill>
          <a:blip r:embed="rId8"/>
          <a:stretch>
            <a:fillRect/>
          </a:stretch>
        </p:blipFill>
        <p:spPr>
          <a:xfrm>
            <a:off x="7104282" y="2377321"/>
            <a:ext cx="1993168" cy="1111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Yoga Gym Center by Slidesgo">
  <a:themeElements>
    <a:clrScheme name="Simple Light">
      <a:dk1>
        <a:srgbClr val="FBF6EB"/>
      </a:dk1>
      <a:lt1>
        <a:srgbClr val="FFFFFF"/>
      </a:lt1>
      <a:dk2>
        <a:srgbClr val="000000"/>
      </a:dk2>
      <a:lt2>
        <a:srgbClr val="34302B"/>
      </a:lt2>
      <a:accent1>
        <a:srgbClr val="E9D8C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4302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2068</Words>
  <Application>WPS 演示</Application>
  <PresentationFormat/>
  <Paragraphs>158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宋体</vt:lpstr>
      <vt:lpstr>Wingdings</vt:lpstr>
      <vt:lpstr>Arial</vt:lpstr>
      <vt:lpstr>Alegreya Sans</vt:lpstr>
      <vt:lpstr>Inconsolata</vt:lpstr>
      <vt:lpstr>Bebas Neue</vt:lpstr>
      <vt:lpstr>微软雅黑</vt:lpstr>
      <vt:lpstr>汉仪旗黑</vt:lpstr>
      <vt:lpstr>宋体</vt:lpstr>
      <vt:lpstr>Arial Unicode MS</vt:lpstr>
      <vt:lpstr>汉仪书宋二KW</vt:lpstr>
      <vt:lpstr>Yoga Gym Center by Slidesgo</vt:lpstr>
      <vt:lpstr>Easy X: A multimodal approach for video progress control</vt:lpstr>
      <vt:lpstr>BACKGROUND</vt:lpstr>
      <vt:lpstr>SCENARIO ANALYSIS</vt:lpstr>
      <vt:lpstr>IDEA &amp; CONCEPT</vt:lpstr>
      <vt:lpstr>FUNCTION DESIGN</vt:lpstr>
      <vt:lpstr>Voice control—If you aren’t able to free up your hands，just use your voice</vt:lpstr>
      <vt:lpstr>01</vt:lpstr>
      <vt:lpstr>01</vt:lpstr>
      <vt:lpstr>UI DESIGN</vt:lpstr>
      <vt:lpstr>Demo video</vt:lpstr>
      <vt:lpstr>DISCUSSION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 X: A multimodal approach for video progress control</dc:title>
  <dc:creator/>
  <cp:lastModifiedBy>顾念</cp:lastModifiedBy>
  <cp:revision>1</cp:revision>
  <dcterms:created xsi:type="dcterms:W3CDTF">2022-07-02T14:08:42Z</dcterms:created>
  <dcterms:modified xsi:type="dcterms:W3CDTF">2022-07-02T14:08:42Z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449CC868B2BDDEF46A51C0626E0B70B3</vt:lpwstr>
  </property>
  <property fmtid="{D5CDD505-2E9C-101B-9397-08002B2CF9AE}" pid="3" name="KSOProductBuildVer">
    <vt:lpwstr>2052-4.3.0.7280</vt:lpwstr>
  </property>
</Properties>
</file>